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22" y="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7104-4AC5-4E0B-985F-2F1CD618A2C2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5F61-F138-4519-81D0-C71F5C5463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88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9352" y="137160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050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95437" y="0"/>
            <a:ext cx="542925" cy="6867525"/>
            <a:chOff x="1595437" y="0"/>
            <a:chExt cx="542925" cy="6867525"/>
          </a:xfrm>
        </p:grpSpPr>
        <p:sp>
          <p:nvSpPr>
            <p:cNvPr id="4" name="object 4"/>
            <p:cNvSpPr/>
            <p:nvPr/>
          </p:nvSpPr>
          <p:spPr>
            <a:xfrm>
              <a:off x="190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0999" y="6857998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2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4762" y="0"/>
            <a:ext cx="323850" cy="6886575"/>
            <a:chOff x="-4762" y="0"/>
            <a:chExt cx="323850" cy="6886575"/>
          </a:xfrm>
        </p:grpSpPr>
        <p:sp>
          <p:nvSpPr>
            <p:cNvPr id="8" name="object 8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399" y="6857998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76237" y="0"/>
            <a:ext cx="544830" cy="6870700"/>
            <a:chOff x="376237" y="0"/>
            <a:chExt cx="544830" cy="6870700"/>
          </a:xfrm>
        </p:grpSpPr>
        <p:sp>
          <p:nvSpPr>
            <p:cNvPr id="12" name="object 12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199" y="6857998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8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28637" y="0"/>
            <a:ext cx="2143125" cy="6908800"/>
            <a:chOff x="528637" y="0"/>
            <a:chExt cx="2143125" cy="6908800"/>
          </a:xfrm>
        </p:grpSpPr>
        <p:sp>
          <p:nvSpPr>
            <p:cNvPr id="18" name="object 18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599" y="6857998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5505" y="0"/>
              <a:ext cx="302895" cy="6858000"/>
            </a:xfrm>
            <a:custGeom>
              <a:avLst/>
              <a:gdLst/>
              <a:ahLst/>
              <a:cxnLst/>
              <a:rect l="l" t="t" r="r" b="b"/>
              <a:pathLst>
                <a:path w="302894" h="6858000">
                  <a:moveTo>
                    <a:pt x="302894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2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39" y="6857998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110037" y="0"/>
            <a:ext cx="561975" cy="6905625"/>
            <a:chOff x="4110037" y="0"/>
            <a:chExt cx="561975" cy="6905625"/>
          </a:xfrm>
        </p:grpSpPr>
        <p:sp>
          <p:nvSpPr>
            <p:cNvPr id="28" name="object 28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09837" y="0"/>
            <a:ext cx="323850" cy="6886575"/>
            <a:chOff x="2509837" y="0"/>
            <a:chExt cx="323850" cy="6886575"/>
          </a:xfrm>
        </p:grpSpPr>
        <p:sp>
          <p:nvSpPr>
            <p:cNvPr id="31" name="object 31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599" y="6857998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871787" y="0"/>
            <a:ext cx="582930" cy="6908800"/>
            <a:chOff x="2871787" y="0"/>
            <a:chExt cx="582930" cy="6908800"/>
          </a:xfrm>
        </p:grpSpPr>
        <p:sp>
          <p:nvSpPr>
            <p:cNvPr id="34" name="object 34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199" y="6857998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799" y="6857998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8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3116262" y="0"/>
            <a:ext cx="1993900" cy="6873875"/>
            <a:chOff x="3116262" y="0"/>
            <a:chExt cx="1993900" cy="6873875"/>
          </a:xfrm>
        </p:grpSpPr>
        <p:sp>
          <p:nvSpPr>
            <p:cNvPr id="43" name="object 43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50105" y="0"/>
              <a:ext cx="302895" cy="6858000"/>
            </a:xfrm>
            <a:custGeom>
              <a:avLst/>
              <a:gdLst/>
              <a:ahLst/>
              <a:cxnLst/>
              <a:rect l="l" t="t" r="r" b="b"/>
              <a:pathLst>
                <a:path w="302895" h="6858000">
                  <a:moveTo>
                    <a:pt x="302895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3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1524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8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63527" y="0"/>
            <a:ext cx="1423035" cy="6870700"/>
            <a:chOff x="5363527" y="0"/>
            <a:chExt cx="1423035" cy="6870700"/>
          </a:xfrm>
        </p:grpSpPr>
        <p:sp>
          <p:nvSpPr>
            <p:cNvPr id="55" name="object 55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26505" y="0"/>
              <a:ext cx="302895" cy="6858000"/>
            </a:xfrm>
            <a:custGeom>
              <a:avLst/>
              <a:gdLst/>
              <a:ahLst/>
              <a:cxnLst/>
              <a:rect l="l" t="t" r="r" b="b"/>
              <a:pathLst>
                <a:path w="302895" h="6858000">
                  <a:moveTo>
                    <a:pt x="302895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72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7998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8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8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6767512" y="0"/>
            <a:ext cx="257175" cy="6886575"/>
            <a:chOff x="6767512" y="0"/>
            <a:chExt cx="257175" cy="6886575"/>
          </a:xfrm>
        </p:grpSpPr>
        <p:sp>
          <p:nvSpPr>
            <p:cNvPr id="64" name="object 64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081837" y="0"/>
            <a:ext cx="544830" cy="6887209"/>
            <a:chOff x="7081837" y="0"/>
            <a:chExt cx="544830" cy="6887209"/>
          </a:xfrm>
        </p:grpSpPr>
        <p:sp>
          <p:nvSpPr>
            <p:cNvPr id="67" name="object 67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6926262" y="0"/>
            <a:ext cx="317500" cy="6873875"/>
            <a:chOff x="6926262" y="0"/>
            <a:chExt cx="317500" cy="6873875"/>
          </a:xfrm>
        </p:grpSpPr>
        <p:sp>
          <p:nvSpPr>
            <p:cNvPr id="72" name="object 72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8053387" y="0"/>
            <a:ext cx="1018540" cy="6908800"/>
            <a:chOff x="8053387" y="0"/>
            <a:chExt cx="1018540" cy="6908800"/>
          </a:xfrm>
        </p:grpSpPr>
        <p:sp>
          <p:nvSpPr>
            <p:cNvPr id="79" name="object 79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29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876665" y="0"/>
              <a:ext cx="190500" cy="6858000"/>
            </a:xfrm>
            <a:custGeom>
              <a:avLst/>
              <a:gdLst/>
              <a:ahLst/>
              <a:cxnLst/>
              <a:rect l="l" t="t" r="r" b="b"/>
              <a:pathLst>
                <a:path w="190500" h="6858000">
                  <a:moveTo>
                    <a:pt x="190289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6376987" y="0"/>
            <a:ext cx="490855" cy="6905625"/>
            <a:chOff x="6376987" y="0"/>
            <a:chExt cx="490855" cy="6905625"/>
          </a:xfrm>
        </p:grpSpPr>
        <p:sp>
          <p:nvSpPr>
            <p:cNvPr id="88" name="object 88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399" y="6857998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0999" y="6857998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7005637" y="0"/>
            <a:ext cx="1162050" cy="6886575"/>
            <a:chOff x="7005637" y="0"/>
            <a:chExt cx="1162050" cy="6886575"/>
          </a:xfrm>
        </p:grpSpPr>
        <p:sp>
          <p:nvSpPr>
            <p:cNvPr id="93" name="object 93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-9525" y="0"/>
            <a:ext cx="5057775" cy="6896100"/>
            <a:chOff x="-9525" y="0"/>
            <a:chExt cx="5057775" cy="6896100"/>
          </a:xfrm>
        </p:grpSpPr>
        <p:sp>
          <p:nvSpPr>
            <p:cNvPr id="96" name="object 96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1879092"/>
              <a:ext cx="5033772" cy="3230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2057400"/>
              <a:ext cx="4800600" cy="2821305"/>
            </a:xfrm>
            <a:custGeom>
              <a:avLst/>
              <a:gdLst/>
              <a:ahLst/>
              <a:cxnLst/>
              <a:rect l="l" t="t" r="r" b="b"/>
              <a:pathLst>
                <a:path w="4800600" h="2821304">
                  <a:moveTo>
                    <a:pt x="0" y="0"/>
                  </a:moveTo>
                  <a:lnTo>
                    <a:pt x="4800600" y="1650"/>
                  </a:lnTo>
                </a:path>
                <a:path w="4800600" h="2821304">
                  <a:moveTo>
                    <a:pt x="0" y="2819400"/>
                  </a:moveTo>
                  <a:lnTo>
                    <a:pt x="4800600" y="2820924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800600" y="2058161"/>
              <a:ext cx="1270" cy="2818765"/>
            </a:xfrm>
            <a:custGeom>
              <a:avLst/>
              <a:gdLst/>
              <a:ahLst/>
              <a:cxnLst/>
              <a:rect l="l" t="t" r="r" b="b"/>
              <a:pathLst>
                <a:path w="1270" h="2818765">
                  <a:moveTo>
                    <a:pt x="762" y="0"/>
                  </a:moveTo>
                  <a:lnTo>
                    <a:pt x="0" y="2818638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2760" y="2441955"/>
              <a:ext cx="2137410" cy="471805"/>
            </a:xfrm>
            <a:custGeom>
              <a:avLst/>
              <a:gdLst/>
              <a:ahLst/>
              <a:cxnLst/>
              <a:rect l="l" t="t" r="r" b="b"/>
              <a:pathLst>
                <a:path w="2137410" h="471805">
                  <a:moveTo>
                    <a:pt x="636130" y="0"/>
                  </a:moveTo>
                  <a:lnTo>
                    <a:pt x="571334" y="0"/>
                  </a:lnTo>
                  <a:lnTo>
                    <a:pt x="390893" y="467868"/>
                  </a:lnTo>
                  <a:lnTo>
                    <a:pt x="467321" y="467868"/>
                  </a:lnTo>
                  <a:lnTo>
                    <a:pt x="522490" y="334899"/>
                  </a:lnTo>
                  <a:lnTo>
                    <a:pt x="765390" y="334899"/>
                  </a:lnTo>
                  <a:lnTo>
                    <a:pt x="739557" y="267970"/>
                  </a:lnTo>
                  <a:lnTo>
                    <a:pt x="543547" y="267970"/>
                  </a:lnTo>
                  <a:lnTo>
                    <a:pt x="603732" y="100076"/>
                  </a:lnTo>
                  <a:lnTo>
                    <a:pt x="674756" y="100076"/>
                  </a:lnTo>
                  <a:lnTo>
                    <a:pt x="636130" y="0"/>
                  </a:lnTo>
                  <a:close/>
                </a:path>
                <a:path w="2137410" h="471805">
                  <a:moveTo>
                    <a:pt x="765390" y="334899"/>
                  </a:moveTo>
                  <a:lnTo>
                    <a:pt x="685025" y="334899"/>
                  </a:lnTo>
                  <a:lnTo>
                    <a:pt x="740156" y="467868"/>
                  </a:lnTo>
                  <a:lnTo>
                    <a:pt x="816711" y="467868"/>
                  </a:lnTo>
                  <a:lnTo>
                    <a:pt x="765390" y="334899"/>
                  </a:lnTo>
                  <a:close/>
                </a:path>
                <a:path w="2137410" h="471805">
                  <a:moveTo>
                    <a:pt x="674756" y="100076"/>
                  </a:moveTo>
                  <a:lnTo>
                    <a:pt x="603732" y="100076"/>
                  </a:lnTo>
                  <a:lnTo>
                    <a:pt x="664057" y="267970"/>
                  </a:lnTo>
                  <a:lnTo>
                    <a:pt x="739557" y="267970"/>
                  </a:lnTo>
                  <a:lnTo>
                    <a:pt x="674756" y="100076"/>
                  </a:lnTo>
                  <a:close/>
                </a:path>
                <a:path w="2137410" h="471805">
                  <a:moveTo>
                    <a:pt x="1033754" y="5334"/>
                  </a:moveTo>
                  <a:lnTo>
                    <a:pt x="864273" y="5334"/>
                  </a:lnTo>
                  <a:lnTo>
                    <a:pt x="864273" y="471424"/>
                  </a:lnTo>
                  <a:lnTo>
                    <a:pt x="1033754" y="471424"/>
                  </a:lnTo>
                  <a:lnTo>
                    <a:pt x="1074035" y="468040"/>
                  </a:lnTo>
                  <a:lnTo>
                    <a:pt x="1110038" y="457882"/>
                  </a:lnTo>
                  <a:lnTo>
                    <a:pt x="1141748" y="440938"/>
                  </a:lnTo>
                  <a:lnTo>
                    <a:pt x="1169149" y="417195"/>
                  </a:lnTo>
                  <a:lnTo>
                    <a:pt x="1179293" y="404495"/>
                  </a:lnTo>
                  <a:lnTo>
                    <a:pt x="944587" y="404495"/>
                  </a:lnTo>
                  <a:lnTo>
                    <a:pt x="944587" y="72263"/>
                  </a:lnTo>
                  <a:lnTo>
                    <a:pt x="1181310" y="72263"/>
                  </a:lnTo>
                  <a:lnTo>
                    <a:pt x="1173340" y="62103"/>
                  </a:lnTo>
                  <a:lnTo>
                    <a:pt x="1143329" y="37266"/>
                  </a:lnTo>
                  <a:lnTo>
                    <a:pt x="1110062" y="19526"/>
                  </a:lnTo>
                  <a:lnTo>
                    <a:pt x="1073538" y="8882"/>
                  </a:lnTo>
                  <a:lnTo>
                    <a:pt x="1033754" y="5334"/>
                  </a:lnTo>
                  <a:close/>
                </a:path>
                <a:path w="2137410" h="471805">
                  <a:moveTo>
                    <a:pt x="1181310" y="72263"/>
                  </a:moveTo>
                  <a:lnTo>
                    <a:pt x="1031113" y="72263"/>
                  </a:lnTo>
                  <a:lnTo>
                    <a:pt x="1052506" y="74124"/>
                  </a:lnTo>
                  <a:lnTo>
                    <a:pt x="1072529" y="79724"/>
                  </a:lnTo>
                  <a:lnTo>
                    <a:pt x="1108468" y="102235"/>
                  </a:lnTo>
                  <a:lnTo>
                    <a:pt x="1142911" y="159400"/>
                  </a:lnTo>
                  <a:lnTo>
                    <a:pt x="1154417" y="239141"/>
                  </a:lnTo>
                  <a:lnTo>
                    <a:pt x="1151440" y="280548"/>
                  </a:lnTo>
                  <a:lnTo>
                    <a:pt x="1127612" y="348315"/>
                  </a:lnTo>
                  <a:lnTo>
                    <a:pt x="1090802" y="387725"/>
                  </a:lnTo>
                  <a:lnTo>
                    <a:pt x="1052979" y="402635"/>
                  </a:lnTo>
                  <a:lnTo>
                    <a:pt x="1031113" y="404495"/>
                  </a:lnTo>
                  <a:lnTo>
                    <a:pt x="1179293" y="404495"/>
                  </a:lnTo>
                  <a:lnTo>
                    <a:pt x="1197319" y="381926"/>
                  </a:lnTo>
                  <a:lnTo>
                    <a:pt x="1217441" y="340502"/>
                  </a:lnTo>
                  <a:lnTo>
                    <a:pt x="1229513" y="292911"/>
                  </a:lnTo>
                  <a:lnTo>
                    <a:pt x="1233538" y="239141"/>
                  </a:lnTo>
                  <a:lnTo>
                    <a:pt x="1229775" y="184207"/>
                  </a:lnTo>
                  <a:lnTo>
                    <a:pt x="1218488" y="136382"/>
                  </a:lnTo>
                  <a:lnTo>
                    <a:pt x="1199676" y="95676"/>
                  </a:lnTo>
                  <a:lnTo>
                    <a:pt x="1181310" y="72263"/>
                  </a:lnTo>
                  <a:close/>
                </a:path>
                <a:path w="2137410" h="471805">
                  <a:moveTo>
                    <a:pt x="232511" y="2667"/>
                  </a:moveTo>
                  <a:lnTo>
                    <a:pt x="0" y="2667"/>
                  </a:lnTo>
                  <a:lnTo>
                    <a:pt x="0" y="465201"/>
                  </a:lnTo>
                  <a:lnTo>
                    <a:pt x="80327" y="465201"/>
                  </a:lnTo>
                  <a:lnTo>
                    <a:pt x="80327" y="274447"/>
                  </a:lnTo>
                  <a:lnTo>
                    <a:pt x="281286" y="274447"/>
                  </a:lnTo>
                  <a:lnTo>
                    <a:pt x="274713" y="261366"/>
                  </a:lnTo>
                  <a:lnTo>
                    <a:pt x="289055" y="258343"/>
                  </a:lnTo>
                  <a:lnTo>
                    <a:pt x="302193" y="253285"/>
                  </a:lnTo>
                  <a:lnTo>
                    <a:pt x="314125" y="246203"/>
                  </a:lnTo>
                  <a:lnTo>
                    <a:pt x="324853" y="237109"/>
                  </a:lnTo>
                  <a:lnTo>
                    <a:pt x="340821" y="217128"/>
                  </a:lnTo>
                  <a:lnTo>
                    <a:pt x="345511" y="207518"/>
                  </a:lnTo>
                  <a:lnTo>
                    <a:pt x="80327" y="207518"/>
                  </a:lnTo>
                  <a:lnTo>
                    <a:pt x="80327" y="69596"/>
                  </a:lnTo>
                  <a:lnTo>
                    <a:pt x="346461" y="69596"/>
                  </a:lnTo>
                  <a:lnTo>
                    <a:pt x="340821" y="58215"/>
                  </a:lnTo>
                  <a:lnTo>
                    <a:pt x="324853" y="38354"/>
                  </a:lnTo>
                  <a:lnTo>
                    <a:pt x="305679" y="22758"/>
                  </a:lnTo>
                  <a:lnTo>
                    <a:pt x="283897" y="11604"/>
                  </a:lnTo>
                  <a:lnTo>
                    <a:pt x="259507" y="4903"/>
                  </a:lnTo>
                  <a:lnTo>
                    <a:pt x="232511" y="2667"/>
                  </a:lnTo>
                  <a:close/>
                </a:path>
                <a:path w="2137410" h="471805">
                  <a:moveTo>
                    <a:pt x="281286" y="274447"/>
                  </a:moveTo>
                  <a:lnTo>
                    <a:pt x="203758" y="274447"/>
                  </a:lnTo>
                  <a:lnTo>
                    <a:pt x="298323" y="465201"/>
                  </a:lnTo>
                  <a:lnTo>
                    <a:pt x="377139" y="465201"/>
                  </a:lnTo>
                  <a:lnTo>
                    <a:pt x="281286" y="274447"/>
                  </a:lnTo>
                  <a:close/>
                </a:path>
                <a:path w="2137410" h="471805">
                  <a:moveTo>
                    <a:pt x="346461" y="69596"/>
                  </a:moveTo>
                  <a:lnTo>
                    <a:pt x="219379" y="69596"/>
                  </a:lnTo>
                  <a:lnTo>
                    <a:pt x="231812" y="70544"/>
                  </a:lnTo>
                  <a:lnTo>
                    <a:pt x="243295" y="73374"/>
                  </a:lnTo>
                  <a:lnTo>
                    <a:pt x="277537" y="107061"/>
                  </a:lnTo>
                  <a:lnTo>
                    <a:pt x="282244" y="136779"/>
                  </a:lnTo>
                  <a:lnTo>
                    <a:pt x="281237" y="154356"/>
                  </a:lnTo>
                  <a:lnTo>
                    <a:pt x="266128" y="190754"/>
                  </a:lnTo>
                  <a:lnTo>
                    <a:pt x="227241" y="207518"/>
                  </a:lnTo>
                  <a:lnTo>
                    <a:pt x="345511" y="207518"/>
                  </a:lnTo>
                  <a:lnTo>
                    <a:pt x="352228" y="193754"/>
                  </a:lnTo>
                  <a:lnTo>
                    <a:pt x="359071" y="166975"/>
                  </a:lnTo>
                  <a:lnTo>
                    <a:pt x="361353" y="136779"/>
                  </a:lnTo>
                  <a:lnTo>
                    <a:pt x="359071" y="107416"/>
                  </a:lnTo>
                  <a:lnTo>
                    <a:pt x="352228" y="81232"/>
                  </a:lnTo>
                  <a:lnTo>
                    <a:pt x="346461" y="69596"/>
                  </a:lnTo>
                  <a:close/>
                </a:path>
                <a:path w="2137410" h="471805">
                  <a:moveTo>
                    <a:pt x="1932038" y="0"/>
                  </a:moveTo>
                  <a:lnTo>
                    <a:pt x="1892152" y="3548"/>
                  </a:lnTo>
                  <a:lnTo>
                    <a:pt x="1855552" y="14192"/>
                  </a:lnTo>
                  <a:lnTo>
                    <a:pt x="1792211" y="56769"/>
                  </a:lnTo>
                  <a:lnTo>
                    <a:pt x="1763687" y="92344"/>
                  </a:lnTo>
                  <a:lnTo>
                    <a:pt x="1743284" y="133731"/>
                  </a:lnTo>
                  <a:lnTo>
                    <a:pt x="1731019" y="180998"/>
                  </a:lnTo>
                  <a:lnTo>
                    <a:pt x="1726933" y="233934"/>
                  </a:lnTo>
                  <a:lnTo>
                    <a:pt x="1731025" y="287791"/>
                  </a:lnTo>
                  <a:lnTo>
                    <a:pt x="1743284" y="335613"/>
                  </a:lnTo>
                  <a:lnTo>
                    <a:pt x="1763687" y="377362"/>
                  </a:lnTo>
                  <a:lnTo>
                    <a:pt x="1792211" y="413004"/>
                  </a:lnTo>
                  <a:lnTo>
                    <a:pt x="1822524" y="438153"/>
                  </a:lnTo>
                  <a:lnTo>
                    <a:pt x="1892438" y="466832"/>
                  </a:lnTo>
                  <a:lnTo>
                    <a:pt x="1932038" y="470408"/>
                  </a:lnTo>
                  <a:lnTo>
                    <a:pt x="1971563" y="466832"/>
                  </a:lnTo>
                  <a:lnTo>
                    <a:pt x="2008016" y="456088"/>
                  </a:lnTo>
                  <a:lnTo>
                    <a:pt x="2041373" y="438153"/>
                  </a:lnTo>
                  <a:lnTo>
                    <a:pt x="2071611" y="413004"/>
                  </a:lnTo>
                  <a:lnTo>
                    <a:pt x="2076291" y="407162"/>
                  </a:lnTo>
                  <a:lnTo>
                    <a:pt x="1932038" y="407162"/>
                  </a:lnTo>
                  <a:lnTo>
                    <a:pt x="1909585" y="404802"/>
                  </a:lnTo>
                  <a:lnTo>
                    <a:pt x="1867726" y="385891"/>
                  </a:lnTo>
                  <a:lnTo>
                    <a:pt x="1829835" y="344983"/>
                  </a:lnTo>
                  <a:lnTo>
                    <a:pt x="1808694" y="277268"/>
                  </a:lnTo>
                  <a:lnTo>
                    <a:pt x="1806054" y="233934"/>
                  </a:lnTo>
                  <a:lnTo>
                    <a:pt x="1808697" y="191379"/>
                  </a:lnTo>
                  <a:lnTo>
                    <a:pt x="1829842" y="124652"/>
                  </a:lnTo>
                  <a:lnTo>
                    <a:pt x="1867494" y="84214"/>
                  </a:lnTo>
                  <a:lnTo>
                    <a:pt x="1909317" y="65684"/>
                  </a:lnTo>
                  <a:lnTo>
                    <a:pt x="1932038" y="63373"/>
                  </a:lnTo>
                  <a:lnTo>
                    <a:pt x="2076909" y="63373"/>
                  </a:lnTo>
                  <a:lnTo>
                    <a:pt x="2071611" y="56769"/>
                  </a:lnTo>
                  <a:lnTo>
                    <a:pt x="2041605" y="31932"/>
                  </a:lnTo>
                  <a:lnTo>
                    <a:pt x="2008349" y="14192"/>
                  </a:lnTo>
                  <a:lnTo>
                    <a:pt x="1971830" y="3548"/>
                  </a:lnTo>
                  <a:lnTo>
                    <a:pt x="1932038" y="0"/>
                  </a:lnTo>
                  <a:close/>
                </a:path>
                <a:path w="2137410" h="471805">
                  <a:moveTo>
                    <a:pt x="2076909" y="63373"/>
                  </a:moveTo>
                  <a:lnTo>
                    <a:pt x="1932038" y="63373"/>
                  </a:lnTo>
                  <a:lnTo>
                    <a:pt x="1954612" y="65684"/>
                  </a:lnTo>
                  <a:lnTo>
                    <a:pt x="1976043" y="72628"/>
                  </a:lnTo>
                  <a:lnTo>
                    <a:pt x="2015477" y="100457"/>
                  </a:lnTo>
                  <a:lnTo>
                    <a:pt x="2047306" y="155051"/>
                  </a:lnTo>
                  <a:lnTo>
                    <a:pt x="2057895" y="233934"/>
                  </a:lnTo>
                  <a:lnTo>
                    <a:pt x="2055238" y="277322"/>
                  </a:lnTo>
                  <a:lnTo>
                    <a:pt x="2034039" y="345001"/>
                  </a:lnTo>
                  <a:lnTo>
                    <a:pt x="1996117" y="385891"/>
                  </a:lnTo>
                  <a:lnTo>
                    <a:pt x="1954398" y="404802"/>
                  </a:lnTo>
                  <a:lnTo>
                    <a:pt x="1932038" y="407162"/>
                  </a:lnTo>
                  <a:lnTo>
                    <a:pt x="2076291" y="407162"/>
                  </a:lnTo>
                  <a:lnTo>
                    <a:pt x="2100208" y="377309"/>
                  </a:lnTo>
                  <a:lnTo>
                    <a:pt x="2120649" y="335565"/>
                  </a:lnTo>
                  <a:lnTo>
                    <a:pt x="2132922" y="287774"/>
                  </a:lnTo>
                  <a:lnTo>
                    <a:pt x="2137016" y="233934"/>
                  </a:lnTo>
                  <a:lnTo>
                    <a:pt x="2132922" y="180998"/>
                  </a:lnTo>
                  <a:lnTo>
                    <a:pt x="2120649" y="133826"/>
                  </a:lnTo>
                  <a:lnTo>
                    <a:pt x="2100208" y="92416"/>
                  </a:lnTo>
                  <a:lnTo>
                    <a:pt x="2076909" y="63373"/>
                  </a:lnTo>
                  <a:close/>
                </a:path>
                <a:path w="2137410" h="471805">
                  <a:moveTo>
                    <a:pt x="1357617" y="5334"/>
                  </a:moveTo>
                  <a:lnTo>
                    <a:pt x="1281417" y="5334"/>
                  </a:lnTo>
                  <a:lnTo>
                    <a:pt x="1440294" y="262636"/>
                  </a:lnTo>
                  <a:lnTo>
                    <a:pt x="1440294" y="467868"/>
                  </a:lnTo>
                  <a:lnTo>
                    <a:pt x="1520685" y="467868"/>
                  </a:lnTo>
                  <a:lnTo>
                    <a:pt x="1520685" y="262382"/>
                  </a:lnTo>
                  <a:lnTo>
                    <a:pt x="1554866" y="207518"/>
                  </a:lnTo>
                  <a:lnTo>
                    <a:pt x="1481061" y="207518"/>
                  </a:lnTo>
                  <a:lnTo>
                    <a:pt x="1357617" y="5334"/>
                  </a:lnTo>
                  <a:close/>
                </a:path>
                <a:path w="2137410" h="471805">
                  <a:moveTo>
                    <a:pt x="1680832" y="5334"/>
                  </a:moveTo>
                  <a:lnTo>
                    <a:pt x="1604505" y="5334"/>
                  </a:lnTo>
                  <a:lnTo>
                    <a:pt x="1481061" y="207518"/>
                  </a:lnTo>
                  <a:lnTo>
                    <a:pt x="1554866" y="207518"/>
                  </a:lnTo>
                  <a:lnTo>
                    <a:pt x="1680832" y="53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6308" y="2514219"/>
              <a:ext cx="610870" cy="332740"/>
            </a:xfrm>
            <a:custGeom>
              <a:avLst/>
              <a:gdLst/>
              <a:ahLst/>
              <a:cxnLst/>
              <a:rect l="l" t="t" r="r" b="b"/>
              <a:pathLst>
                <a:path w="610869" h="332739">
                  <a:moveTo>
                    <a:pt x="60185" y="27812"/>
                  </a:moveTo>
                  <a:lnTo>
                    <a:pt x="0" y="195706"/>
                  </a:lnTo>
                  <a:lnTo>
                    <a:pt x="120510" y="195706"/>
                  </a:lnTo>
                  <a:lnTo>
                    <a:pt x="60185" y="27812"/>
                  </a:lnTo>
                  <a:close/>
                </a:path>
                <a:path w="610869" h="332739">
                  <a:moveTo>
                    <a:pt x="401040" y="0"/>
                  </a:moveTo>
                  <a:lnTo>
                    <a:pt x="401040" y="332231"/>
                  </a:lnTo>
                  <a:lnTo>
                    <a:pt x="487565" y="332231"/>
                  </a:lnTo>
                  <a:lnTo>
                    <a:pt x="529329" y="324786"/>
                  </a:lnTo>
                  <a:lnTo>
                    <a:pt x="563206" y="302386"/>
                  </a:lnTo>
                  <a:lnTo>
                    <a:pt x="598958" y="244681"/>
                  </a:lnTo>
                  <a:lnTo>
                    <a:pt x="610870" y="166877"/>
                  </a:lnTo>
                  <a:lnTo>
                    <a:pt x="607991" y="124180"/>
                  </a:lnTo>
                  <a:lnTo>
                    <a:pt x="585002" y="55739"/>
                  </a:lnTo>
                  <a:lnTo>
                    <a:pt x="547635" y="16823"/>
                  </a:lnTo>
                  <a:lnTo>
                    <a:pt x="508959" y="1861"/>
                  </a:lnTo>
                  <a:lnTo>
                    <a:pt x="487565" y="0"/>
                  </a:lnTo>
                  <a:lnTo>
                    <a:pt x="40104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6230" y="2504694"/>
              <a:ext cx="215633" cy="151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760" y="2441955"/>
              <a:ext cx="2137410" cy="471805"/>
            </a:xfrm>
            <a:custGeom>
              <a:avLst/>
              <a:gdLst/>
              <a:ahLst/>
              <a:cxnLst/>
              <a:rect l="l" t="t" r="r" b="b"/>
              <a:pathLst>
                <a:path w="2137410" h="471805">
                  <a:moveTo>
                    <a:pt x="1932038" y="63373"/>
                  </a:moveTo>
                  <a:lnTo>
                    <a:pt x="1887810" y="72628"/>
                  </a:lnTo>
                  <a:lnTo>
                    <a:pt x="1848345" y="100457"/>
                  </a:lnTo>
                  <a:lnTo>
                    <a:pt x="1816627" y="154955"/>
                  </a:lnTo>
                  <a:lnTo>
                    <a:pt x="1806054" y="233934"/>
                  </a:lnTo>
                  <a:lnTo>
                    <a:pt x="1808697" y="277322"/>
                  </a:lnTo>
                  <a:lnTo>
                    <a:pt x="1829842" y="345001"/>
                  </a:lnTo>
                  <a:lnTo>
                    <a:pt x="1867726" y="385891"/>
                  </a:lnTo>
                  <a:lnTo>
                    <a:pt x="1909585" y="404802"/>
                  </a:lnTo>
                  <a:lnTo>
                    <a:pt x="1932038" y="407162"/>
                  </a:lnTo>
                  <a:lnTo>
                    <a:pt x="1954398" y="404802"/>
                  </a:lnTo>
                  <a:lnTo>
                    <a:pt x="1996117" y="385891"/>
                  </a:lnTo>
                  <a:lnTo>
                    <a:pt x="2034053" y="344983"/>
                  </a:lnTo>
                  <a:lnTo>
                    <a:pt x="2055250" y="277268"/>
                  </a:lnTo>
                  <a:lnTo>
                    <a:pt x="2057895" y="233934"/>
                  </a:lnTo>
                  <a:lnTo>
                    <a:pt x="2055250" y="191450"/>
                  </a:lnTo>
                  <a:lnTo>
                    <a:pt x="2034053" y="124723"/>
                  </a:lnTo>
                  <a:lnTo>
                    <a:pt x="1996332" y="84214"/>
                  </a:lnTo>
                  <a:lnTo>
                    <a:pt x="1954612" y="65684"/>
                  </a:lnTo>
                  <a:lnTo>
                    <a:pt x="1932038" y="63373"/>
                  </a:lnTo>
                  <a:close/>
                </a:path>
                <a:path w="2137410" h="471805">
                  <a:moveTo>
                    <a:pt x="1281417" y="5334"/>
                  </a:moveTo>
                  <a:lnTo>
                    <a:pt x="1357617" y="5334"/>
                  </a:lnTo>
                  <a:lnTo>
                    <a:pt x="1481061" y="207518"/>
                  </a:lnTo>
                  <a:lnTo>
                    <a:pt x="1604505" y="5334"/>
                  </a:lnTo>
                  <a:lnTo>
                    <a:pt x="1680832" y="5334"/>
                  </a:lnTo>
                  <a:lnTo>
                    <a:pt x="1520685" y="262382"/>
                  </a:lnTo>
                  <a:lnTo>
                    <a:pt x="1520685" y="467868"/>
                  </a:lnTo>
                  <a:lnTo>
                    <a:pt x="1440294" y="467868"/>
                  </a:lnTo>
                  <a:lnTo>
                    <a:pt x="1440294" y="262636"/>
                  </a:lnTo>
                  <a:lnTo>
                    <a:pt x="1281417" y="5334"/>
                  </a:lnTo>
                  <a:close/>
                </a:path>
                <a:path w="2137410" h="471805">
                  <a:moveTo>
                    <a:pt x="864273" y="5334"/>
                  </a:moveTo>
                  <a:lnTo>
                    <a:pt x="1033754" y="5334"/>
                  </a:lnTo>
                  <a:lnTo>
                    <a:pt x="1073538" y="8882"/>
                  </a:lnTo>
                  <a:lnTo>
                    <a:pt x="1143329" y="37266"/>
                  </a:lnTo>
                  <a:lnTo>
                    <a:pt x="1173340" y="62103"/>
                  </a:lnTo>
                  <a:lnTo>
                    <a:pt x="1199676" y="95676"/>
                  </a:lnTo>
                  <a:lnTo>
                    <a:pt x="1218488" y="136382"/>
                  </a:lnTo>
                  <a:lnTo>
                    <a:pt x="1229775" y="184207"/>
                  </a:lnTo>
                  <a:lnTo>
                    <a:pt x="1233538" y="239141"/>
                  </a:lnTo>
                  <a:lnTo>
                    <a:pt x="1229513" y="292911"/>
                  </a:lnTo>
                  <a:lnTo>
                    <a:pt x="1217441" y="340502"/>
                  </a:lnTo>
                  <a:lnTo>
                    <a:pt x="1197319" y="381926"/>
                  </a:lnTo>
                  <a:lnTo>
                    <a:pt x="1169149" y="417195"/>
                  </a:lnTo>
                  <a:lnTo>
                    <a:pt x="1110038" y="457882"/>
                  </a:lnTo>
                  <a:lnTo>
                    <a:pt x="1033754" y="471424"/>
                  </a:lnTo>
                  <a:lnTo>
                    <a:pt x="864273" y="471424"/>
                  </a:lnTo>
                  <a:lnTo>
                    <a:pt x="864273" y="5334"/>
                  </a:lnTo>
                  <a:close/>
                </a:path>
                <a:path w="2137410" h="471805">
                  <a:moveTo>
                    <a:pt x="0" y="2667"/>
                  </a:moveTo>
                  <a:lnTo>
                    <a:pt x="232511" y="2667"/>
                  </a:lnTo>
                  <a:lnTo>
                    <a:pt x="259507" y="4903"/>
                  </a:lnTo>
                  <a:lnTo>
                    <a:pt x="305679" y="22758"/>
                  </a:lnTo>
                  <a:lnTo>
                    <a:pt x="340821" y="58215"/>
                  </a:lnTo>
                  <a:lnTo>
                    <a:pt x="359071" y="107416"/>
                  </a:lnTo>
                  <a:lnTo>
                    <a:pt x="361353" y="136779"/>
                  </a:lnTo>
                  <a:lnTo>
                    <a:pt x="359071" y="166975"/>
                  </a:lnTo>
                  <a:lnTo>
                    <a:pt x="340821" y="217128"/>
                  </a:lnTo>
                  <a:lnTo>
                    <a:pt x="314125" y="246203"/>
                  </a:lnTo>
                  <a:lnTo>
                    <a:pt x="274713" y="261366"/>
                  </a:lnTo>
                  <a:lnTo>
                    <a:pt x="377139" y="465201"/>
                  </a:lnTo>
                  <a:lnTo>
                    <a:pt x="298323" y="465201"/>
                  </a:lnTo>
                  <a:lnTo>
                    <a:pt x="203758" y="274447"/>
                  </a:lnTo>
                  <a:lnTo>
                    <a:pt x="80327" y="274447"/>
                  </a:lnTo>
                  <a:lnTo>
                    <a:pt x="80327" y="465201"/>
                  </a:lnTo>
                  <a:lnTo>
                    <a:pt x="0" y="465201"/>
                  </a:lnTo>
                  <a:lnTo>
                    <a:pt x="0" y="2667"/>
                  </a:lnTo>
                  <a:close/>
                </a:path>
                <a:path w="2137410" h="471805">
                  <a:moveTo>
                    <a:pt x="1932038" y="0"/>
                  </a:moveTo>
                  <a:lnTo>
                    <a:pt x="1971830" y="3548"/>
                  </a:lnTo>
                  <a:lnTo>
                    <a:pt x="2041605" y="31932"/>
                  </a:lnTo>
                  <a:lnTo>
                    <a:pt x="2071611" y="56769"/>
                  </a:lnTo>
                  <a:lnTo>
                    <a:pt x="2100208" y="92416"/>
                  </a:lnTo>
                  <a:lnTo>
                    <a:pt x="2120649" y="133826"/>
                  </a:lnTo>
                  <a:lnTo>
                    <a:pt x="2132922" y="180998"/>
                  </a:lnTo>
                  <a:lnTo>
                    <a:pt x="2137016" y="233934"/>
                  </a:lnTo>
                  <a:lnTo>
                    <a:pt x="2132922" y="287774"/>
                  </a:lnTo>
                  <a:lnTo>
                    <a:pt x="2120649" y="335565"/>
                  </a:lnTo>
                  <a:lnTo>
                    <a:pt x="2100208" y="377309"/>
                  </a:lnTo>
                  <a:lnTo>
                    <a:pt x="2071611" y="413004"/>
                  </a:lnTo>
                  <a:lnTo>
                    <a:pt x="2041373" y="438153"/>
                  </a:lnTo>
                  <a:lnTo>
                    <a:pt x="1971563" y="466832"/>
                  </a:lnTo>
                  <a:lnTo>
                    <a:pt x="1932038" y="470408"/>
                  </a:lnTo>
                  <a:lnTo>
                    <a:pt x="1892438" y="466832"/>
                  </a:lnTo>
                  <a:lnTo>
                    <a:pt x="1822524" y="438153"/>
                  </a:lnTo>
                  <a:lnTo>
                    <a:pt x="1792211" y="413004"/>
                  </a:lnTo>
                  <a:lnTo>
                    <a:pt x="1763687" y="377362"/>
                  </a:lnTo>
                  <a:lnTo>
                    <a:pt x="1743284" y="335613"/>
                  </a:lnTo>
                  <a:lnTo>
                    <a:pt x="1731025" y="287791"/>
                  </a:lnTo>
                  <a:lnTo>
                    <a:pt x="1726933" y="233934"/>
                  </a:lnTo>
                  <a:lnTo>
                    <a:pt x="1731025" y="180927"/>
                  </a:lnTo>
                  <a:lnTo>
                    <a:pt x="1743284" y="133731"/>
                  </a:lnTo>
                  <a:lnTo>
                    <a:pt x="1763687" y="92344"/>
                  </a:lnTo>
                  <a:lnTo>
                    <a:pt x="1792211" y="56769"/>
                  </a:lnTo>
                  <a:lnTo>
                    <a:pt x="1822238" y="31932"/>
                  </a:lnTo>
                  <a:lnTo>
                    <a:pt x="1892152" y="3548"/>
                  </a:lnTo>
                  <a:lnTo>
                    <a:pt x="1932038" y="0"/>
                  </a:lnTo>
                  <a:close/>
                </a:path>
                <a:path w="2137410" h="471805">
                  <a:moveTo>
                    <a:pt x="571334" y="0"/>
                  </a:moveTo>
                  <a:lnTo>
                    <a:pt x="636130" y="0"/>
                  </a:lnTo>
                  <a:lnTo>
                    <a:pt x="816711" y="467868"/>
                  </a:lnTo>
                  <a:lnTo>
                    <a:pt x="740156" y="467868"/>
                  </a:lnTo>
                  <a:lnTo>
                    <a:pt x="685025" y="334899"/>
                  </a:lnTo>
                  <a:lnTo>
                    <a:pt x="522490" y="334899"/>
                  </a:lnTo>
                  <a:lnTo>
                    <a:pt x="467321" y="467868"/>
                  </a:lnTo>
                  <a:lnTo>
                    <a:pt x="390893" y="467868"/>
                  </a:lnTo>
                  <a:lnTo>
                    <a:pt x="571334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0991" y="2644301"/>
              <a:ext cx="315595" cy="59055"/>
            </a:xfrm>
            <a:custGeom>
              <a:avLst/>
              <a:gdLst/>
              <a:ahLst/>
              <a:cxnLst/>
              <a:rect l="l" t="t" r="r" b="b"/>
              <a:pathLst>
                <a:path w="315594" h="59055">
                  <a:moveTo>
                    <a:pt x="315518" y="0"/>
                  </a:moveTo>
                  <a:lnTo>
                    <a:pt x="0" y="0"/>
                  </a:lnTo>
                  <a:lnTo>
                    <a:pt x="0" y="58893"/>
                  </a:lnTo>
                  <a:lnTo>
                    <a:pt x="315518" y="58893"/>
                  </a:lnTo>
                  <a:lnTo>
                    <a:pt x="3155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0991" y="2644301"/>
              <a:ext cx="315595" cy="59055"/>
            </a:xfrm>
            <a:custGeom>
              <a:avLst/>
              <a:gdLst/>
              <a:ahLst/>
              <a:cxnLst/>
              <a:rect l="l" t="t" r="r" b="b"/>
              <a:pathLst>
                <a:path w="315594" h="59055">
                  <a:moveTo>
                    <a:pt x="0" y="58893"/>
                  </a:moveTo>
                  <a:lnTo>
                    <a:pt x="315518" y="58893"/>
                  </a:lnTo>
                  <a:lnTo>
                    <a:pt x="315518" y="0"/>
                  </a:lnTo>
                  <a:lnTo>
                    <a:pt x="0" y="0"/>
                  </a:lnTo>
                  <a:lnTo>
                    <a:pt x="0" y="58893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91510" y="2444623"/>
              <a:ext cx="826135" cy="467995"/>
            </a:xfrm>
            <a:custGeom>
              <a:avLst/>
              <a:gdLst/>
              <a:ahLst/>
              <a:cxnLst/>
              <a:rect l="l" t="t" r="r" b="b"/>
              <a:pathLst>
                <a:path w="826135" h="467994">
                  <a:moveTo>
                    <a:pt x="226187" y="69596"/>
                  </a:moveTo>
                  <a:lnTo>
                    <a:pt x="145795" y="69596"/>
                  </a:lnTo>
                  <a:lnTo>
                    <a:pt x="145795" y="465200"/>
                  </a:lnTo>
                  <a:lnTo>
                    <a:pt x="226187" y="465200"/>
                  </a:lnTo>
                  <a:lnTo>
                    <a:pt x="226187" y="69596"/>
                  </a:lnTo>
                  <a:close/>
                </a:path>
                <a:path w="826135" h="467994">
                  <a:moveTo>
                    <a:pt x="375919" y="2666"/>
                  </a:moveTo>
                  <a:lnTo>
                    <a:pt x="0" y="2666"/>
                  </a:lnTo>
                  <a:lnTo>
                    <a:pt x="0" y="69596"/>
                  </a:lnTo>
                  <a:lnTo>
                    <a:pt x="375919" y="69596"/>
                  </a:lnTo>
                  <a:lnTo>
                    <a:pt x="375919" y="2666"/>
                  </a:lnTo>
                  <a:close/>
                </a:path>
                <a:path w="826135" h="467994">
                  <a:moveTo>
                    <a:pt x="482219" y="0"/>
                  </a:moveTo>
                  <a:lnTo>
                    <a:pt x="405130" y="0"/>
                  </a:lnTo>
                  <a:lnTo>
                    <a:pt x="586231" y="467740"/>
                  </a:lnTo>
                  <a:lnTo>
                    <a:pt x="644525" y="467740"/>
                  </a:lnTo>
                  <a:lnTo>
                    <a:pt x="685288" y="362457"/>
                  </a:lnTo>
                  <a:lnTo>
                    <a:pt x="615314" y="362457"/>
                  </a:lnTo>
                  <a:lnTo>
                    <a:pt x="482219" y="0"/>
                  </a:lnTo>
                  <a:close/>
                </a:path>
                <a:path w="826135" h="467994">
                  <a:moveTo>
                    <a:pt x="825626" y="0"/>
                  </a:moveTo>
                  <a:lnTo>
                    <a:pt x="748411" y="0"/>
                  </a:lnTo>
                  <a:lnTo>
                    <a:pt x="615314" y="362457"/>
                  </a:lnTo>
                  <a:lnTo>
                    <a:pt x="685288" y="362457"/>
                  </a:lnTo>
                  <a:lnTo>
                    <a:pt x="8256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91510" y="2444623"/>
              <a:ext cx="826135" cy="467995"/>
            </a:xfrm>
            <a:custGeom>
              <a:avLst/>
              <a:gdLst/>
              <a:ahLst/>
              <a:cxnLst/>
              <a:rect l="l" t="t" r="r" b="b"/>
              <a:pathLst>
                <a:path w="826135" h="467994">
                  <a:moveTo>
                    <a:pt x="0" y="2666"/>
                  </a:moveTo>
                  <a:lnTo>
                    <a:pt x="375919" y="2666"/>
                  </a:lnTo>
                  <a:lnTo>
                    <a:pt x="375919" y="69596"/>
                  </a:lnTo>
                  <a:lnTo>
                    <a:pt x="226187" y="69596"/>
                  </a:lnTo>
                  <a:lnTo>
                    <a:pt x="226187" y="465200"/>
                  </a:lnTo>
                  <a:lnTo>
                    <a:pt x="145795" y="465200"/>
                  </a:lnTo>
                  <a:lnTo>
                    <a:pt x="145795" y="69596"/>
                  </a:lnTo>
                  <a:lnTo>
                    <a:pt x="0" y="69596"/>
                  </a:lnTo>
                  <a:lnTo>
                    <a:pt x="0" y="2666"/>
                  </a:lnTo>
                  <a:close/>
                </a:path>
                <a:path w="826135" h="467994">
                  <a:moveTo>
                    <a:pt x="405130" y="0"/>
                  </a:moveTo>
                  <a:lnTo>
                    <a:pt x="482219" y="0"/>
                  </a:lnTo>
                  <a:lnTo>
                    <a:pt x="615314" y="362457"/>
                  </a:lnTo>
                  <a:lnTo>
                    <a:pt x="748411" y="0"/>
                  </a:lnTo>
                  <a:lnTo>
                    <a:pt x="825626" y="0"/>
                  </a:lnTo>
                  <a:lnTo>
                    <a:pt x="644525" y="467740"/>
                  </a:lnTo>
                  <a:lnTo>
                    <a:pt x="586231" y="467740"/>
                  </a:lnTo>
                  <a:lnTo>
                    <a:pt x="40513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045461" y="3264915"/>
              <a:ext cx="2474595" cy="471805"/>
            </a:xfrm>
            <a:custGeom>
              <a:avLst/>
              <a:gdLst/>
              <a:ahLst/>
              <a:cxnLst/>
              <a:rect l="l" t="t" r="r" b="b"/>
              <a:pathLst>
                <a:path w="2474595" h="471804">
                  <a:moveTo>
                    <a:pt x="1062101" y="0"/>
                  </a:moveTo>
                  <a:lnTo>
                    <a:pt x="997331" y="0"/>
                  </a:lnTo>
                  <a:lnTo>
                    <a:pt x="816863" y="467868"/>
                  </a:lnTo>
                  <a:lnTo>
                    <a:pt x="893318" y="467868"/>
                  </a:lnTo>
                  <a:lnTo>
                    <a:pt x="948436" y="334899"/>
                  </a:lnTo>
                  <a:lnTo>
                    <a:pt x="1191369" y="334899"/>
                  </a:lnTo>
                  <a:lnTo>
                    <a:pt x="1165535" y="267970"/>
                  </a:lnTo>
                  <a:lnTo>
                    <a:pt x="969518" y="267970"/>
                  </a:lnTo>
                  <a:lnTo>
                    <a:pt x="1029715" y="100075"/>
                  </a:lnTo>
                  <a:lnTo>
                    <a:pt x="1100729" y="100075"/>
                  </a:lnTo>
                  <a:lnTo>
                    <a:pt x="1062101" y="0"/>
                  </a:lnTo>
                  <a:close/>
                </a:path>
                <a:path w="2474595" h="471804">
                  <a:moveTo>
                    <a:pt x="1191369" y="334899"/>
                  </a:moveTo>
                  <a:lnTo>
                    <a:pt x="1110995" y="334899"/>
                  </a:lnTo>
                  <a:lnTo>
                    <a:pt x="1166114" y="467868"/>
                  </a:lnTo>
                  <a:lnTo>
                    <a:pt x="1242695" y="467868"/>
                  </a:lnTo>
                  <a:lnTo>
                    <a:pt x="1191369" y="334899"/>
                  </a:lnTo>
                  <a:close/>
                </a:path>
                <a:path w="2474595" h="471804">
                  <a:moveTo>
                    <a:pt x="1100729" y="100075"/>
                  </a:moveTo>
                  <a:lnTo>
                    <a:pt x="1029715" y="100075"/>
                  </a:lnTo>
                  <a:lnTo>
                    <a:pt x="1090040" y="267970"/>
                  </a:lnTo>
                  <a:lnTo>
                    <a:pt x="1165535" y="267970"/>
                  </a:lnTo>
                  <a:lnTo>
                    <a:pt x="1100729" y="100075"/>
                  </a:lnTo>
                  <a:close/>
                </a:path>
                <a:path w="2474595" h="471804">
                  <a:moveTo>
                    <a:pt x="245237" y="0"/>
                  </a:moveTo>
                  <a:lnTo>
                    <a:pt x="180467" y="0"/>
                  </a:lnTo>
                  <a:lnTo>
                    <a:pt x="0" y="467868"/>
                  </a:lnTo>
                  <a:lnTo>
                    <a:pt x="76454" y="467868"/>
                  </a:lnTo>
                  <a:lnTo>
                    <a:pt x="131571" y="334899"/>
                  </a:lnTo>
                  <a:lnTo>
                    <a:pt x="374505" y="334899"/>
                  </a:lnTo>
                  <a:lnTo>
                    <a:pt x="348671" y="267970"/>
                  </a:lnTo>
                  <a:lnTo>
                    <a:pt x="152654" y="267970"/>
                  </a:lnTo>
                  <a:lnTo>
                    <a:pt x="212851" y="100075"/>
                  </a:lnTo>
                  <a:lnTo>
                    <a:pt x="283865" y="100075"/>
                  </a:lnTo>
                  <a:lnTo>
                    <a:pt x="245237" y="0"/>
                  </a:lnTo>
                  <a:close/>
                </a:path>
                <a:path w="2474595" h="471804">
                  <a:moveTo>
                    <a:pt x="374505" y="334899"/>
                  </a:moveTo>
                  <a:lnTo>
                    <a:pt x="294131" y="334899"/>
                  </a:lnTo>
                  <a:lnTo>
                    <a:pt x="349250" y="467868"/>
                  </a:lnTo>
                  <a:lnTo>
                    <a:pt x="425831" y="467868"/>
                  </a:lnTo>
                  <a:lnTo>
                    <a:pt x="374505" y="334899"/>
                  </a:lnTo>
                  <a:close/>
                </a:path>
                <a:path w="2474595" h="471804">
                  <a:moveTo>
                    <a:pt x="283865" y="100075"/>
                  </a:moveTo>
                  <a:lnTo>
                    <a:pt x="212851" y="100075"/>
                  </a:lnTo>
                  <a:lnTo>
                    <a:pt x="273176" y="267970"/>
                  </a:lnTo>
                  <a:lnTo>
                    <a:pt x="348671" y="267970"/>
                  </a:lnTo>
                  <a:lnTo>
                    <a:pt x="283865" y="100075"/>
                  </a:lnTo>
                  <a:close/>
                </a:path>
                <a:path w="2474595" h="471804">
                  <a:moveTo>
                    <a:pt x="2474214" y="396621"/>
                  </a:moveTo>
                  <a:lnTo>
                    <a:pt x="2339848" y="396621"/>
                  </a:lnTo>
                  <a:lnTo>
                    <a:pt x="2339848" y="471678"/>
                  </a:lnTo>
                  <a:lnTo>
                    <a:pt x="2474214" y="471678"/>
                  </a:lnTo>
                  <a:lnTo>
                    <a:pt x="2474214" y="396621"/>
                  </a:lnTo>
                  <a:close/>
                </a:path>
                <a:path w="2474595" h="471804">
                  <a:moveTo>
                    <a:pt x="2445258" y="80263"/>
                  </a:moveTo>
                  <a:lnTo>
                    <a:pt x="2364866" y="80263"/>
                  </a:lnTo>
                  <a:lnTo>
                    <a:pt x="2364866" y="396621"/>
                  </a:lnTo>
                  <a:lnTo>
                    <a:pt x="2445258" y="396621"/>
                  </a:lnTo>
                  <a:lnTo>
                    <a:pt x="2445258" y="80263"/>
                  </a:lnTo>
                  <a:close/>
                </a:path>
                <a:path w="2474595" h="471804">
                  <a:moveTo>
                    <a:pt x="2474214" y="5334"/>
                  </a:moveTo>
                  <a:lnTo>
                    <a:pt x="2339848" y="5334"/>
                  </a:lnTo>
                  <a:lnTo>
                    <a:pt x="2339848" y="80263"/>
                  </a:lnTo>
                  <a:lnTo>
                    <a:pt x="2474214" y="80263"/>
                  </a:lnTo>
                  <a:lnTo>
                    <a:pt x="2474214" y="5334"/>
                  </a:lnTo>
                  <a:close/>
                </a:path>
                <a:path w="2474595" h="471804">
                  <a:moveTo>
                    <a:pt x="1996059" y="5334"/>
                  </a:moveTo>
                  <a:lnTo>
                    <a:pt x="1913127" y="5334"/>
                  </a:lnTo>
                  <a:lnTo>
                    <a:pt x="1913127" y="467868"/>
                  </a:lnTo>
                  <a:lnTo>
                    <a:pt x="1993518" y="467868"/>
                  </a:lnTo>
                  <a:lnTo>
                    <a:pt x="1993518" y="113284"/>
                  </a:lnTo>
                  <a:lnTo>
                    <a:pt x="2055234" y="113284"/>
                  </a:lnTo>
                  <a:lnTo>
                    <a:pt x="1996059" y="5334"/>
                  </a:lnTo>
                  <a:close/>
                </a:path>
                <a:path w="2474595" h="471804">
                  <a:moveTo>
                    <a:pt x="2055234" y="113284"/>
                  </a:moveTo>
                  <a:lnTo>
                    <a:pt x="1993518" y="113284"/>
                  </a:lnTo>
                  <a:lnTo>
                    <a:pt x="2190877" y="467868"/>
                  </a:lnTo>
                  <a:lnTo>
                    <a:pt x="2269236" y="467868"/>
                  </a:lnTo>
                  <a:lnTo>
                    <a:pt x="2269236" y="357251"/>
                  </a:lnTo>
                  <a:lnTo>
                    <a:pt x="2188972" y="357251"/>
                  </a:lnTo>
                  <a:lnTo>
                    <a:pt x="2055234" y="113284"/>
                  </a:lnTo>
                  <a:close/>
                </a:path>
                <a:path w="2474595" h="471804">
                  <a:moveTo>
                    <a:pt x="2269236" y="5334"/>
                  </a:moveTo>
                  <a:lnTo>
                    <a:pt x="2188972" y="5334"/>
                  </a:lnTo>
                  <a:lnTo>
                    <a:pt x="2188972" y="357251"/>
                  </a:lnTo>
                  <a:lnTo>
                    <a:pt x="2269236" y="357251"/>
                  </a:lnTo>
                  <a:lnTo>
                    <a:pt x="2269236" y="5334"/>
                  </a:lnTo>
                  <a:close/>
                </a:path>
                <a:path w="2474595" h="471804">
                  <a:moveTo>
                    <a:pt x="1852422" y="396621"/>
                  </a:moveTo>
                  <a:lnTo>
                    <a:pt x="1718055" y="396621"/>
                  </a:lnTo>
                  <a:lnTo>
                    <a:pt x="1718055" y="471678"/>
                  </a:lnTo>
                  <a:lnTo>
                    <a:pt x="1852422" y="471678"/>
                  </a:lnTo>
                  <a:lnTo>
                    <a:pt x="1852422" y="396621"/>
                  </a:lnTo>
                  <a:close/>
                </a:path>
                <a:path w="2474595" h="471804">
                  <a:moveTo>
                    <a:pt x="1823465" y="80263"/>
                  </a:moveTo>
                  <a:lnTo>
                    <a:pt x="1743075" y="80263"/>
                  </a:lnTo>
                  <a:lnTo>
                    <a:pt x="1743075" y="396621"/>
                  </a:lnTo>
                  <a:lnTo>
                    <a:pt x="1823465" y="396621"/>
                  </a:lnTo>
                  <a:lnTo>
                    <a:pt x="1823465" y="80263"/>
                  </a:lnTo>
                  <a:close/>
                </a:path>
                <a:path w="2474595" h="471804">
                  <a:moveTo>
                    <a:pt x="1852422" y="5334"/>
                  </a:moveTo>
                  <a:lnTo>
                    <a:pt x="1718055" y="5334"/>
                  </a:lnTo>
                  <a:lnTo>
                    <a:pt x="1718055" y="80263"/>
                  </a:lnTo>
                  <a:lnTo>
                    <a:pt x="1852422" y="80263"/>
                  </a:lnTo>
                  <a:lnTo>
                    <a:pt x="1852422" y="5334"/>
                  </a:lnTo>
                  <a:close/>
                </a:path>
                <a:path w="2474595" h="471804">
                  <a:moveTo>
                    <a:pt x="1375790" y="5334"/>
                  </a:moveTo>
                  <a:lnTo>
                    <a:pt x="1292860" y="5334"/>
                  </a:lnTo>
                  <a:lnTo>
                    <a:pt x="1292860" y="467868"/>
                  </a:lnTo>
                  <a:lnTo>
                    <a:pt x="1373251" y="467868"/>
                  </a:lnTo>
                  <a:lnTo>
                    <a:pt x="1373251" y="113284"/>
                  </a:lnTo>
                  <a:lnTo>
                    <a:pt x="1434966" y="113284"/>
                  </a:lnTo>
                  <a:lnTo>
                    <a:pt x="1375790" y="5334"/>
                  </a:lnTo>
                  <a:close/>
                </a:path>
                <a:path w="2474595" h="471804">
                  <a:moveTo>
                    <a:pt x="1434966" y="113284"/>
                  </a:moveTo>
                  <a:lnTo>
                    <a:pt x="1373251" y="113284"/>
                  </a:lnTo>
                  <a:lnTo>
                    <a:pt x="1570609" y="467868"/>
                  </a:lnTo>
                  <a:lnTo>
                    <a:pt x="1648967" y="467868"/>
                  </a:lnTo>
                  <a:lnTo>
                    <a:pt x="1648967" y="357251"/>
                  </a:lnTo>
                  <a:lnTo>
                    <a:pt x="1568703" y="357251"/>
                  </a:lnTo>
                  <a:lnTo>
                    <a:pt x="1434966" y="113284"/>
                  </a:lnTo>
                  <a:close/>
                </a:path>
                <a:path w="2474595" h="471804">
                  <a:moveTo>
                    <a:pt x="1648967" y="5334"/>
                  </a:moveTo>
                  <a:lnTo>
                    <a:pt x="1568703" y="5334"/>
                  </a:lnTo>
                  <a:lnTo>
                    <a:pt x="1568703" y="357251"/>
                  </a:lnTo>
                  <a:lnTo>
                    <a:pt x="1648967" y="357251"/>
                  </a:lnTo>
                  <a:lnTo>
                    <a:pt x="1648967" y="5334"/>
                  </a:lnTo>
                  <a:close/>
                </a:path>
                <a:path w="2474595" h="471804">
                  <a:moveTo>
                    <a:pt x="561594" y="5334"/>
                  </a:moveTo>
                  <a:lnTo>
                    <a:pt x="481202" y="5334"/>
                  </a:lnTo>
                  <a:lnTo>
                    <a:pt x="481202" y="471424"/>
                  </a:lnTo>
                  <a:lnTo>
                    <a:pt x="803275" y="471424"/>
                  </a:lnTo>
                  <a:lnTo>
                    <a:pt x="803275" y="404495"/>
                  </a:lnTo>
                  <a:lnTo>
                    <a:pt x="561594" y="404495"/>
                  </a:lnTo>
                  <a:lnTo>
                    <a:pt x="561594" y="53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045461" y="3264915"/>
              <a:ext cx="2474595" cy="471805"/>
            </a:xfrm>
            <a:custGeom>
              <a:avLst/>
              <a:gdLst/>
              <a:ahLst/>
              <a:cxnLst/>
              <a:rect l="l" t="t" r="r" b="b"/>
              <a:pathLst>
                <a:path w="2474595" h="471804">
                  <a:moveTo>
                    <a:pt x="1029715" y="100075"/>
                  </a:moveTo>
                  <a:lnTo>
                    <a:pt x="969518" y="267970"/>
                  </a:lnTo>
                  <a:lnTo>
                    <a:pt x="1090040" y="267970"/>
                  </a:lnTo>
                  <a:lnTo>
                    <a:pt x="1029715" y="100075"/>
                  </a:lnTo>
                  <a:close/>
                </a:path>
                <a:path w="2474595" h="471804">
                  <a:moveTo>
                    <a:pt x="212851" y="100075"/>
                  </a:moveTo>
                  <a:lnTo>
                    <a:pt x="152654" y="267970"/>
                  </a:lnTo>
                  <a:lnTo>
                    <a:pt x="273176" y="267970"/>
                  </a:lnTo>
                  <a:lnTo>
                    <a:pt x="212851" y="100075"/>
                  </a:lnTo>
                  <a:close/>
                </a:path>
                <a:path w="2474595" h="471804">
                  <a:moveTo>
                    <a:pt x="2339848" y="5334"/>
                  </a:moveTo>
                  <a:lnTo>
                    <a:pt x="2474214" y="5334"/>
                  </a:lnTo>
                  <a:lnTo>
                    <a:pt x="2474214" y="80263"/>
                  </a:lnTo>
                  <a:lnTo>
                    <a:pt x="2445258" y="80263"/>
                  </a:lnTo>
                  <a:lnTo>
                    <a:pt x="2445258" y="396621"/>
                  </a:lnTo>
                  <a:lnTo>
                    <a:pt x="2474214" y="396621"/>
                  </a:lnTo>
                  <a:lnTo>
                    <a:pt x="2474214" y="471678"/>
                  </a:lnTo>
                  <a:lnTo>
                    <a:pt x="2339848" y="471678"/>
                  </a:lnTo>
                  <a:lnTo>
                    <a:pt x="2339848" y="396621"/>
                  </a:lnTo>
                  <a:lnTo>
                    <a:pt x="2364866" y="396621"/>
                  </a:lnTo>
                  <a:lnTo>
                    <a:pt x="2364866" y="80263"/>
                  </a:lnTo>
                  <a:lnTo>
                    <a:pt x="2339848" y="80263"/>
                  </a:lnTo>
                  <a:lnTo>
                    <a:pt x="2339848" y="5334"/>
                  </a:lnTo>
                  <a:close/>
                </a:path>
                <a:path w="2474595" h="471804">
                  <a:moveTo>
                    <a:pt x="1913127" y="5334"/>
                  </a:moveTo>
                  <a:lnTo>
                    <a:pt x="1996059" y="5334"/>
                  </a:lnTo>
                  <a:lnTo>
                    <a:pt x="2188972" y="357251"/>
                  </a:lnTo>
                  <a:lnTo>
                    <a:pt x="2188972" y="5334"/>
                  </a:lnTo>
                  <a:lnTo>
                    <a:pt x="2269236" y="5334"/>
                  </a:lnTo>
                  <a:lnTo>
                    <a:pt x="2269236" y="467868"/>
                  </a:lnTo>
                  <a:lnTo>
                    <a:pt x="2190877" y="467868"/>
                  </a:lnTo>
                  <a:lnTo>
                    <a:pt x="1993518" y="113284"/>
                  </a:lnTo>
                  <a:lnTo>
                    <a:pt x="1993518" y="467868"/>
                  </a:lnTo>
                  <a:lnTo>
                    <a:pt x="1913127" y="467868"/>
                  </a:lnTo>
                  <a:lnTo>
                    <a:pt x="1913127" y="5334"/>
                  </a:lnTo>
                  <a:close/>
                </a:path>
                <a:path w="2474595" h="471804">
                  <a:moveTo>
                    <a:pt x="1718055" y="5334"/>
                  </a:moveTo>
                  <a:lnTo>
                    <a:pt x="1852422" y="5334"/>
                  </a:lnTo>
                  <a:lnTo>
                    <a:pt x="1852422" y="80263"/>
                  </a:lnTo>
                  <a:lnTo>
                    <a:pt x="1823465" y="80263"/>
                  </a:lnTo>
                  <a:lnTo>
                    <a:pt x="1823465" y="396621"/>
                  </a:lnTo>
                  <a:lnTo>
                    <a:pt x="1852422" y="396621"/>
                  </a:lnTo>
                  <a:lnTo>
                    <a:pt x="1852422" y="471678"/>
                  </a:lnTo>
                  <a:lnTo>
                    <a:pt x="1718055" y="471678"/>
                  </a:lnTo>
                  <a:lnTo>
                    <a:pt x="1718055" y="396621"/>
                  </a:lnTo>
                  <a:lnTo>
                    <a:pt x="1743075" y="396621"/>
                  </a:lnTo>
                  <a:lnTo>
                    <a:pt x="1743075" y="80263"/>
                  </a:lnTo>
                  <a:lnTo>
                    <a:pt x="1718055" y="80263"/>
                  </a:lnTo>
                  <a:lnTo>
                    <a:pt x="1718055" y="5334"/>
                  </a:lnTo>
                  <a:close/>
                </a:path>
                <a:path w="2474595" h="471804">
                  <a:moveTo>
                    <a:pt x="1292860" y="5334"/>
                  </a:moveTo>
                  <a:lnTo>
                    <a:pt x="1375790" y="5334"/>
                  </a:lnTo>
                  <a:lnTo>
                    <a:pt x="1568703" y="357251"/>
                  </a:lnTo>
                  <a:lnTo>
                    <a:pt x="1568703" y="5334"/>
                  </a:lnTo>
                  <a:lnTo>
                    <a:pt x="1648967" y="5334"/>
                  </a:lnTo>
                  <a:lnTo>
                    <a:pt x="1648967" y="467868"/>
                  </a:lnTo>
                  <a:lnTo>
                    <a:pt x="1570609" y="467868"/>
                  </a:lnTo>
                  <a:lnTo>
                    <a:pt x="1373251" y="113284"/>
                  </a:lnTo>
                  <a:lnTo>
                    <a:pt x="1373251" y="467868"/>
                  </a:lnTo>
                  <a:lnTo>
                    <a:pt x="1292860" y="467868"/>
                  </a:lnTo>
                  <a:lnTo>
                    <a:pt x="1292860" y="5334"/>
                  </a:lnTo>
                  <a:close/>
                </a:path>
                <a:path w="2474595" h="471804">
                  <a:moveTo>
                    <a:pt x="481202" y="5334"/>
                  </a:moveTo>
                  <a:lnTo>
                    <a:pt x="561594" y="5334"/>
                  </a:lnTo>
                  <a:lnTo>
                    <a:pt x="561594" y="404495"/>
                  </a:lnTo>
                  <a:lnTo>
                    <a:pt x="803275" y="404495"/>
                  </a:lnTo>
                  <a:lnTo>
                    <a:pt x="803275" y="471424"/>
                  </a:lnTo>
                  <a:lnTo>
                    <a:pt x="481202" y="471424"/>
                  </a:lnTo>
                  <a:lnTo>
                    <a:pt x="481202" y="5334"/>
                  </a:lnTo>
                  <a:close/>
                </a:path>
                <a:path w="2474595" h="471804">
                  <a:moveTo>
                    <a:pt x="997331" y="0"/>
                  </a:moveTo>
                  <a:lnTo>
                    <a:pt x="1062101" y="0"/>
                  </a:lnTo>
                  <a:lnTo>
                    <a:pt x="1242695" y="467868"/>
                  </a:lnTo>
                  <a:lnTo>
                    <a:pt x="1166114" y="467868"/>
                  </a:lnTo>
                  <a:lnTo>
                    <a:pt x="1110995" y="334899"/>
                  </a:lnTo>
                  <a:lnTo>
                    <a:pt x="948436" y="334899"/>
                  </a:lnTo>
                  <a:lnTo>
                    <a:pt x="893318" y="467868"/>
                  </a:lnTo>
                  <a:lnTo>
                    <a:pt x="816863" y="467868"/>
                  </a:lnTo>
                  <a:lnTo>
                    <a:pt x="997331" y="0"/>
                  </a:lnTo>
                  <a:close/>
                </a:path>
                <a:path w="2474595" h="471804">
                  <a:moveTo>
                    <a:pt x="180467" y="0"/>
                  </a:moveTo>
                  <a:lnTo>
                    <a:pt x="245237" y="0"/>
                  </a:lnTo>
                  <a:lnTo>
                    <a:pt x="425831" y="467868"/>
                  </a:lnTo>
                  <a:lnTo>
                    <a:pt x="349250" y="467868"/>
                  </a:lnTo>
                  <a:lnTo>
                    <a:pt x="294131" y="334899"/>
                  </a:lnTo>
                  <a:lnTo>
                    <a:pt x="131571" y="334899"/>
                  </a:lnTo>
                  <a:lnTo>
                    <a:pt x="76454" y="467868"/>
                  </a:lnTo>
                  <a:lnTo>
                    <a:pt x="0" y="467868"/>
                  </a:lnTo>
                  <a:lnTo>
                    <a:pt x="180467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9815" y="4087876"/>
              <a:ext cx="3329940" cy="471805"/>
            </a:xfrm>
            <a:custGeom>
              <a:avLst/>
              <a:gdLst/>
              <a:ahLst/>
              <a:cxnLst/>
              <a:rect l="l" t="t" r="r" b="b"/>
              <a:pathLst>
                <a:path w="3329940" h="471804">
                  <a:moveTo>
                    <a:pt x="2118399" y="0"/>
                  </a:moveTo>
                  <a:lnTo>
                    <a:pt x="2053629" y="0"/>
                  </a:lnTo>
                  <a:lnTo>
                    <a:pt x="1873162" y="467868"/>
                  </a:lnTo>
                  <a:lnTo>
                    <a:pt x="1949616" y="467868"/>
                  </a:lnTo>
                  <a:lnTo>
                    <a:pt x="2004734" y="334899"/>
                  </a:lnTo>
                  <a:lnTo>
                    <a:pt x="2247668" y="334899"/>
                  </a:lnTo>
                  <a:lnTo>
                    <a:pt x="2221834" y="267969"/>
                  </a:lnTo>
                  <a:lnTo>
                    <a:pt x="2025816" y="267969"/>
                  </a:lnTo>
                  <a:lnTo>
                    <a:pt x="2086014" y="100075"/>
                  </a:lnTo>
                  <a:lnTo>
                    <a:pt x="2157028" y="100075"/>
                  </a:lnTo>
                  <a:lnTo>
                    <a:pt x="2118399" y="0"/>
                  </a:lnTo>
                  <a:close/>
                </a:path>
                <a:path w="3329940" h="471804">
                  <a:moveTo>
                    <a:pt x="2247668" y="334899"/>
                  </a:moveTo>
                  <a:lnTo>
                    <a:pt x="2167294" y="334899"/>
                  </a:lnTo>
                  <a:lnTo>
                    <a:pt x="2222412" y="467868"/>
                  </a:lnTo>
                  <a:lnTo>
                    <a:pt x="2298993" y="467868"/>
                  </a:lnTo>
                  <a:lnTo>
                    <a:pt x="2247668" y="334899"/>
                  </a:lnTo>
                  <a:close/>
                </a:path>
                <a:path w="3329940" h="471804">
                  <a:moveTo>
                    <a:pt x="2157028" y="100075"/>
                  </a:moveTo>
                  <a:lnTo>
                    <a:pt x="2086014" y="100075"/>
                  </a:lnTo>
                  <a:lnTo>
                    <a:pt x="2146339" y="267969"/>
                  </a:lnTo>
                  <a:lnTo>
                    <a:pt x="2221834" y="267969"/>
                  </a:lnTo>
                  <a:lnTo>
                    <a:pt x="2157028" y="100075"/>
                  </a:lnTo>
                  <a:close/>
                </a:path>
                <a:path w="3329940" h="471804">
                  <a:moveTo>
                    <a:pt x="644691" y="0"/>
                  </a:moveTo>
                  <a:lnTo>
                    <a:pt x="579895" y="0"/>
                  </a:lnTo>
                  <a:lnTo>
                    <a:pt x="399454" y="467868"/>
                  </a:lnTo>
                  <a:lnTo>
                    <a:pt x="475882" y="467868"/>
                  </a:lnTo>
                  <a:lnTo>
                    <a:pt x="531051" y="334899"/>
                  </a:lnTo>
                  <a:lnTo>
                    <a:pt x="773951" y="334899"/>
                  </a:lnTo>
                  <a:lnTo>
                    <a:pt x="748118" y="267969"/>
                  </a:lnTo>
                  <a:lnTo>
                    <a:pt x="552108" y="267969"/>
                  </a:lnTo>
                  <a:lnTo>
                    <a:pt x="612293" y="100075"/>
                  </a:lnTo>
                  <a:lnTo>
                    <a:pt x="683317" y="100075"/>
                  </a:lnTo>
                  <a:lnTo>
                    <a:pt x="644691" y="0"/>
                  </a:lnTo>
                  <a:close/>
                </a:path>
                <a:path w="3329940" h="471804">
                  <a:moveTo>
                    <a:pt x="773951" y="334899"/>
                  </a:moveTo>
                  <a:lnTo>
                    <a:pt x="693586" y="334899"/>
                  </a:lnTo>
                  <a:lnTo>
                    <a:pt x="748717" y="467868"/>
                  </a:lnTo>
                  <a:lnTo>
                    <a:pt x="825272" y="467868"/>
                  </a:lnTo>
                  <a:lnTo>
                    <a:pt x="773951" y="334899"/>
                  </a:lnTo>
                  <a:close/>
                </a:path>
                <a:path w="3329940" h="471804">
                  <a:moveTo>
                    <a:pt x="683317" y="100075"/>
                  </a:moveTo>
                  <a:lnTo>
                    <a:pt x="612293" y="100075"/>
                  </a:lnTo>
                  <a:lnTo>
                    <a:pt x="672618" y="267969"/>
                  </a:lnTo>
                  <a:lnTo>
                    <a:pt x="748118" y="267969"/>
                  </a:lnTo>
                  <a:lnTo>
                    <a:pt x="683317" y="100075"/>
                  </a:lnTo>
                  <a:close/>
                </a:path>
                <a:path w="3329940" h="471804">
                  <a:moveTo>
                    <a:pt x="3004986" y="5334"/>
                  </a:moveTo>
                  <a:lnTo>
                    <a:pt x="2905418" y="5334"/>
                  </a:lnTo>
                  <a:lnTo>
                    <a:pt x="2905418" y="467868"/>
                  </a:lnTo>
                  <a:lnTo>
                    <a:pt x="2985809" y="467868"/>
                  </a:lnTo>
                  <a:lnTo>
                    <a:pt x="2985809" y="123698"/>
                  </a:lnTo>
                  <a:lnTo>
                    <a:pt x="3044108" y="123698"/>
                  </a:lnTo>
                  <a:lnTo>
                    <a:pt x="3004986" y="5334"/>
                  </a:lnTo>
                  <a:close/>
                </a:path>
                <a:path w="3329940" h="471804">
                  <a:moveTo>
                    <a:pt x="3044108" y="123698"/>
                  </a:moveTo>
                  <a:lnTo>
                    <a:pt x="2985809" y="123698"/>
                  </a:lnTo>
                  <a:lnTo>
                    <a:pt x="3092743" y="467868"/>
                  </a:lnTo>
                  <a:lnTo>
                    <a:pt x="3146210" y="467868"/>
                  </a:lnTo>
                  <a:lnTo>
                    <a:pt x="3180995" y="351917"/>
                  </a:lnTo>
                  <a:lnTo>
                    <a:pt x="3119540" y="351917"/>
                  </a:lnTo>
                  <a:lnTo>
                    <a:pt x="3044108" y="123698"/>
                  </a:lnTo>
                  <a:close/>
                </a:path>
                <a:path w="3329940" h="471804">
                  <a:moveTo>
                    <a:pt x="3329852" y="123698"/>
                  </a:moveTo>
                  <a:lnTo>
                    <a:pt x="3249461" y="123698"/>
                  </a:lnTo>
                  <a:lnTo>
                    <a:pt x="3249461" y="467868"/>
                  </a:lnTo>
                  <a:lnTo>
                    <a:pt x="3329852" y="467868"/>
                  </a:lnTo>
                  <a:lnTo>
                    <a:pt x="3329852" y="123698"/>
                  </a:lnTo>
                  <a:close/>
                </a:path>
                <a:path w="3329940" h="471804">
                  <a:moveTo>
                    <a:pt x="3329852" y="5334"/>
                  </a:moveTo>
                  <a:lnTo>
                    <a:pt x="3233967" y="5334"/>
                  </a:lnTo>
                  <a:lnTo>
                    <a:pt x="3119540" y="351917"/>
                  </a:lnTo>
                  <a:lnTo>
                    <a:pt x="3180995" y="351917"/>
                  </a:lnTo>
                  <a:lnTo>
                    <a:pt x="3249461" y="123698"/>
                  </a:lnTo>
                  <a:lnTo>
                    <a:pt x="3329852" y="123698"/>
                  </a:lnTo>
                  <a:lnTo>
                    <a:pt x="3329852" y="5334"/>
                  </a:lnTo>
                  <a:close/>
                </a:path>
                <a:path w="3329940" h="471804">
                  <a:moveTo>
                    <a:pt x="2843188" y="396621"/>
                  </a:moveTo>
                  <a:lnTo>
                    <a:pt x="2708822" y="396621"/>
                  </a:lnTo>
                  <a:lnTo>
                    <a:pt x="2708822" y="471678"/>
                  </a:lnTo>
                  <a:lnTo>
                    <a:pt x="2843188" y="471678"/>
                  </a:lnTo>
                  <a:lnTo>
                    <a:pt x="2843188" y="396621"/>
                  </a:lnTo>
                  <a:close/>
                </a:path>
                <a:path w="3329940" h="471804">
                  <a:moveTo>
                    <a:pt x="2814232" y="80263"/>
                  </a:moveTo>
                  <a:lnTo>
                    <a:pt x="2733841" y="80263"/>
                  </a:lnTo>
                  <a:lnTo>
                    <a:pt x="2733841" y="396621"/>
                  </a:lnTo>
                  <a:lnTo>
                    <a:pt x="2814232" y="396621"/>
                  </a:lnTo>
                  <a:lnTo>
                    <a:pt x="2814232" y="80263"/>
                  </a:lnTo>
                  <a:close/>
                </a:path>
                <a:path w="3329940" h="471804">
                  <a:moveTo>
                    <a:pt x="2843188" y="5334"/>
                  </a:moveTo>
                  <a:lnTo>
                    <a:pt x="2708822" y="5334"/>
                  </a:lnTo>
                  <a:lnTo>
                    <a:pt x="2708822" y="80263"/>
                  </a:lnTo>
                  <a:lnTo>
                    <a:pt x="2843188" y="80263"/>
                  </a:lnTo>
                  <a:lnTo>
                    <a:pt x="2843188" y="5334"/>
                  </a:lnTo>
                  <a:close/>
                </a:path>
                <a:path w="3329940" h="471804">
                  <a:moveTo>
                    <a:pt x="2436280" y="5334"/>
                  </a:moveTo>
                  <a:lnTo>
                    <a:pt x="2355889" y="5334"/>
                  </a:lnTo>
                  <a:lnTo>
                    <a:pt x="2355889" y="471424"/>
                  </a:lnTo>
                  <a:lnTo>
                    <a:pt x="2677961" y="471424"/>
                  </a:lnTo>
                  <a:lnTo>
                    <a:pt x="2677961" y="404494"/>
                  </a:lnTo>
                  <a:lnTo>
                    <a:pt x="2436280" y="404494"/>
                  </a:lnTo>
                  <a:lnTo>
                    <a:pt x="2436280" y="5334"/>
                  </a:lnTo>
                  <a:close/>
                </a:path>
                <a:path w="3329940" h="471804">
                  <a:moveTo>
                    <a:pt x="1535342" y="5334"/>
                  </a:moveTo>
                  <a:lnTo>
                    <a:pt x="1459142" y="5334"/>
                  </a:lnTo>
                  <a:lnTo>
                    <a:pt x="1618019" y="262636"/>
                  </a:lnTo>
                  <a:lnTo>
                    <a:pt x="1618019" y="467868"/>
                  </a:lnTo>
                  <a:lnTo>
                    <a:pt x="1698410" y="467868"/>
                  </a:lnTo>
                  <a:lnTo>
                    <a:pt x="1698410" y="262381"/>
                  </a:lnTo>
                  <a:lnTo>
                    <a:pt x="1732591" y="207518"/>
                  </a:lnTo>
                  <a:lnTo>
                    <a:pt x="1658786" y="207518"/>
                  </a:lnTo>
                  <a:lnTo>
                    <a:pt x="1535342" y="5334"/>
                  </a:lnTo>
                  <a:close/>
                </a:path>
                <a:path w="3329940" h="471804">
                  <a:moveTo>
                    <a:pt x="1858557" y="5334"/>
                  </a:moveTo>
                  <a:lnTo>
                    <a:pt x="1782230" y="5334"/>
                  </a:lnTo>
                  <a:lnTo>
                    <a:pt x="1658786" y="207518"/>
                  </a:lnTo>
                  <a:lnTo>
                    <a:pt x="1732591" y="207518"/>
                  </a:lnTo>
                  <a:lnTo>
                    <a:pt x="1858557" y="5334"/>
                  </a:lnTo>
                  <a:close/>
                </a:path>
                <a:path w="3329940" h="471804">
                  <a:moveTo>
                    <a:pt x="1435012" y="396621"/>
                  </a:moveTo>
                  <a:lnTo>
                    <a:pt x="1300646" y="396621"/>
                  </a:lnTo>
                  <a:lnTo>
                    <a:pt x="1300646" y="471678"/>
                  </a:lnTo>
                  <a:lnTo>
                    <a:pt x="1435012" y="471678"/>
                  </a:lnTo>
                  <a:lnTo>
                    <a:pt x="1435012" y="396621"/>
                  </a:lnTo>
                  <a:close/>
                </a:path>
                <a:path w="3329940" h="471804">
                  <a:moveTo>
                    <a:pt x="1406056" y="80263"/>
                  </a:moveTo>
                  <a:lnTo>
                    <a:pt x="1325665" y="80263"/>
                  </a:lnTo>
                  <a:lnTo>
                    <a:pt x="1325665" y="396621"/>
                  </a:lnTo>
                  <a:lnTo>
                    <a:pt x="1406056" y="396621"/>
                  </a:lnTo>
                  <a:lnTo>
                    <a:pt x="1406056" y="80263"/>
                  </a:lnTo>
                  <a:close/>
                </a:path>
                <a:path w="3329940" h="471804">
                  <a:moveTo>
                    <a:pt x="1435012" y="5334"/>
                  </a:moveTo>
                  <a:lnTo>
                    <a:pt x="1300646" y="5334"/>
                  </a:lnTo>
                  <a:lnTo>
                    <a:pt x="1300646" y="80263"/>
                  </a:lnTo>
                  <a:lnTo>
                    <a:pt x="1435012" y="80263"/>
                  </a:lnTo>
                  <a:lnTo>
                    <a:pt x="1435012" y="5334"/>
                  </a:lnTo>
                  <a:close/>
                </a:path>
                <a:path w="3329940" h="471804">
                  <a:moveTo>
                    <a:pt x="958343" y="5334"/>
                  </a:moveTo>
                  <a:lnTo>
                    <a:pt x="875463" y="5334"/>
                  </a:lnTo>
                  <a:lnTo>
                    <a:pt x="875463" y="467868"/>
                  </a:lnTo>
                  <a:lnTo>
                    <a:pt x="955790" y="467868"/>
                  </a:lnTo>
                  <a:lnTo>
                    <a:pt x="955790" y="113284"/>
                  </a:lnTo>
                  <a:lnTo>
                    <a:pt x="1017522" y="113284"/>
                  </a:lnTo>
                  <a:lnTo>
                    <a:pt x="958343" y="5334"/>
                  </a:lnTo>
                  <a:close/>
                </a:path>
                <a:path w="3329940" h="471804">
                  <a:moveTo>
                    <a:pt x="1017522" y="113284"/>
                  </a:moveTo>
                  <a:lnTo>
                    <a:pt x="955790" y="113284"/>
                  </a:lnTo>
                  <a:lnTo>
                    <a:pt x="1153148" y="467868"/>
                  </a:lnTo>
                  <a:lnTo>
                    <a:pt x="1231558" y="467868"/>
                  </a:lnTo>
                  <a:lnTo>
                    <a:pt x="1231558" y="357250"/>
                  </a:lnTo>
                  <a:lnTo>
                    <a:pt x="1151268" y="357250"/>
                  </a:lnTo>
                  <a:lnTo>
                    <a:pt x="1017522" y="113284"/>
                  </a:lnTo>
                  <a:close/>
                </a:path>
                <a:path w="3329940" h="471804">
                  <a:moveTo>
                    <a:pt x="1231558" y="5334"/>
                  </a:moveTo>
                  <a:lnTo>
                    <a:pt x="1151268" y="5334"/>
                  </a:lnTo>
                  <a:lnTo>
                    <a:pt x="1151268" y="357250"/>
                  </a:lnTo>
                  <a:lnTo>
                    <a:pt x="1231558" y="357250"/>
                  </a:lnTo>
                  <a:lnTo>
                    <a:pt x="1231558" y="5334"/>
                  </a:lnTo>
                  <a:close/>
                </a:path>
                <a:path w="3329940" h="471804">
                  <a:moveTo>
                    <a:pt x="226200" y="72262"/>
                  </a:moveTo>
                  <a:lnTo>
                    <a:pt x="145873" y="72262"/>
                  </a:lnTo>
                  <a:lnTo>
                    <a:pt x="145873" y="467868"/>
                  </a:lnTo>
                  <a:lnTo>
                    <a:pt x="226200" y="467868"/>
                  </a:lnTo>
                  <a:lnTo>
                    <a:pt x="226200" y="72262"/>
                  </a:lnTo>
                  <a:close/>
                </a:path>
                <a:path w="3329940" h="471804">
                  <a:moveTo>
                    <a:pt x="375921" y="5334"/>
                  </a:moveTo>
                  <a:lnTo>
                    <a:pt x="0" y="5334"/>
                  </a:lnTo>
                  <a:lnTo>
                    <a:pt x="0" y="72262"/>
                  </a:lnTo>
                  <a:lnTo>
                    <a:pt x="375921" y="72262"/>
                  </a:lnTo>
                  <a:lnTo>
                    <a:pt x="375921" y="53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9815" y="4087876"/>
              <a:ext cx="3329940" cy="471805"/>
            </a:xfrm>
            <a:custGeom>
              <a:avLst/>
              <a:gdLst/>
              <a:ahLst/>
              <a:cxnLst/>
              <a:rect l="l" t="t" r="r" b="b"/>
              <a:pathLst>
                <a:path w="3329940" h="471804">
                  <a:moveTo>
                    <a:pt x="2086014" y="100075"/>
                  </a:moveTo>
                  <a:lnTo>
                    <a:pt x="2025816" y="267969"/>
                  </a:lnTo>
                  <a:lnTo>
                    <a:pt x="2146339" y="267969"/>
                  </a:lnTo>
                  <a:lnTo>
                    <a:pt x="2086014" y="100075"/>
                  </a:lnTo>
                  <a:close/>
                </a:path>
                <a:path w="3329940" h="471804">
                  <a:moveTo>
                    <a:pt x="612293" y="100075"/>
                  </a:moveTo>
                  <a:lnTo>
                    <a:pt x="552108" y="267969"/>
                  </a:lnTo>
                  <a:lnTo>
                    <a:pt x="672618" y="267969"/>
                  </a:lnTo>
                  <a:lnTo>
                    <a:pt x="612293" y="100075"/>
                  </a:lnTo>
                  <a:close/>
                </a:path>
                <a:path w="3329940" h="471804">
                  <a:moveTo>
                    <a:pt x="2905418" y="5334"/>
                  </a:moveTo>
                  <a:lnTo>
                    <a:pt x="3004986" y="5334"/>
                  </a:lnTo>
                  <a:lnTo>
                    <a:pt x="3119540" y="351917"/>
                  </a:lnTo>
                  <a:lnTo>
                    <a:pt x="3233967" y="5334"/>
                  </a:lnTo>
                  <a:lnTo>
                    <a:pt x="3329852" y="5334"/>
                  </a:lnTo>
                  <a:lnTo>
                    <a:pt x="3329852" y="467868"/>
                  </a:lnTo>
                  <a:lnTo>
                    <a:pt x="3249461" y="467868"/>
                  </a:lnTo>
                  <a:lnTo>
                    <a:pt x="3249461" y="123698"/>
                  </a:lnTo>
                  <a:lnTo>
                    <a:pt x="3146210" y="467868"/>
                  </a:lnTo>
                  <a:lnTo>
                    <a:pt x="3092743" y="467868"/>
                  </a:lnTo>
                  <a:lnTo>
                    <a:pt x="2985809" y="123698"/>
                  </a:lnTo>
                  <a:lnTo>
                    <a:pt x="2985809" y="467868"/>
                  </a:lnTo>
                  <a:lnTo>
                    <a:pt x="2905418" y="467868"/>
                  </a:lnTo>
                  <a:lnTo>
                    <a:pt x="2905418" y="5334"/>
                  </a:lnTo>
                  <a:close/>
                </a:path>
                <a:path w="3329940" h="471804">
                  <a:moveTo>
                    <a:pt x="2708822" y="5334"/>
                  </a:moveTo>
                  <a:lnTo>
                    <a:pt x="2843188" y="5334"/>
                  </a:lnTo>
                  <a:lnTo>
                    <a:pt x="2843188" y="80263"/>
                  </a:lnTo>
                  <a:lnTo>
                    <a:pt x="2814232" y="80263"/>
                  </a:lnTo>
                  <a:lnTo>
                    <a:pt x="2814232" y="396621"/>
                  </a:lnTo>
                  <a:lnTo>
                    <a:pt x="2843188" y="396621"/>
                  </a:lnTo>
                  <a:lnTo>
                    <a:pt x="2843188" y="471678"/>
                  </a:lnTo>
                  <a:lnTo>
                    <a:pt x="2708822" y="471678"/>
                  </a:lnTo>
                  <a:lnTo>
                    <a:pt x="2708822" y="396621"/>
                  </a:lnTo>
                  <a:lnTo>
                    <a:pt x="2733841" y="396621"/>
                  </a:lnTo>
                  <a:lnTo>
                    <a:pt x="2733841" y="80263"/>
                  </a:lnTo>
                  <a:lnTo>
                    <a:pt x="2708822" y="80263"/>
                  </a:lnTo>
                  <a:lnTo>
                    <a:pt x="2708822" y="5334"/>
                  </a:lnTo>
                  <a:close/>
                </a:path>
                <a:path w="3329940" h="471804">
                  <a:moveTo>
                    <a:pt x="2355889" y="5334"/>
                  </a:moveTo>
                  <a:lnTo>
                    <a:pt x="2436280" y="5334"/>
                  </a:lnTo>
                  <a:lnTo>
                    <a:pt x="2436280" y="404494"/>
                  </a:lnTo>
                  <a:lnTo>
                    <a:pt x="2677961" y="404494"/>
                  </a:lnTo>
                  <a:lnTo>
                    <a:pt x="2677961" y="471424"/>
                  </a:lnTo>
                  <a:lnTo>
                    <a:pt x="2355889" y="471424"/>
                  </a:lnTo>
                  <a:lnTo>
                    <a:pt x="2355889" y="5334"/>
                  </a:lnTo>
                  <a:close/>
                </a:path>
                <a:path w="3329940" h="471804">
                  <a:moveTo>
                    <a:pt x="1459142" y="5334"/>
                  </a:moveTo>
                  <a:lnTo>
                    <a:pt x="1535342" y="5334"/>
                  </a:lnTo>
                  <a:lnTo>
                    <a:pt x="1658786" y="207518"/>
                  </a:lnTo>
                  <a:lnTo>
                    <a:pt x="1782230" y="5334"/>
                  </a:lnTo>
                  <a:lnTo>
                    <a:pt x="1858557" y="5334"/>
                  </a:lnTo>
                  <a:lnTo>
                    <a:pt x="1698410" y="262381"/>
                  </a:lnTo>
                  <a:lnTo>
                    <a:pt x="1698410" y="467868"/>
                  </a:lnTo>
                  <a:lnTo>
                    <a:pt x="1618019" y="467868"/>
                  </a:lnTo>
                  <a:lnTo>
                    <a:pt x="1618019" y="262636"/>
                  </a:lnTo>
                  <a:lnTo>
                    <a:pt x="1459142" y="5334"/>
                  </a:lnTo>
                  <a:close/>
                </a:path>
                <a:path w="3329940" h="471804">
                  <a:moveTo>
                    <a:pt x="1300646" y="5334"/>
                  </a:moveTo>
                  <a:lnTo>
                    <a:pt x="1435012" y="5334"/>
                  </a:lnTo>
                  <a:lnTo>
                    <a:pt x="1435012" y="80263"/>
                  </a:lnTo>
                  <a:lnTo>
                    <a:pt x="1406056" y="80263"/>
                  </a:lnTo>
                  <a:lnTo>
                    <a:pt x="1406056" y="396621"/>
                  </a:lnTo>
                  <a:lnTo>
                    <a:pt x="1435012" y="396621"/>
                  </a:lnTo>
                  <a:lnTo>
                    <a:pt x="1435012" y="471678"/>
                  </a:lnTo>
                  <a:lnTo>
                    <a:pt x="1300646" y="471678"/>
                  </a:lnTo>
                  <a:lnTo>
                    <a:pt x="1300646" y="396621"/>
                  </a:lnTo>
                  <a:lnTo>
                    <a:pt x="1325665" y="396621"/>
                  </a:lnTo>
                  <a:lnTo>
                    <a:pt x="1325665" y="80263"/>
                  </a:lnTo>
                  <a:lnTo>
                    <a:pt x="1300646" y="80263"/>
                  </a:lnTo>
                  <a:lnTo>
                    <a:pt x="1300646" y="5334"/>
                  </a:lnTo>
                  <a:close/>
                </a:path>
                <a:path w="3329940" h="471804">
                  <a:moveTo>
                    <a:pt x="875463" y="5334"/>
                  </a:moveTo>
                  <a:lnTo>
                    <a:pt x="958343" y="5334"/>
                  </a:lnTo>
                  <a:lnTo>
                    <a:pt x="1151268" y="357250"/>
                  </a:lnTo>
                  <a:lnTo>
                    <a:pt x="1151268" y="5334"/>
                  </a:lnTo>
                  <a:lnTo>
                    <a:pt x="1231558" y="5334"/>
                  </a:lnTo>
                  <a:lnTo>
                    <a:pt x="1231558" y="467868"/>
                  </a:lnTo>
                  <a:lnTo>
                    <a:pt x="1153148" y="467868"/>
                  </a:lnTo>
                  <a:lnTo>
                    <a:pt x="955790" y="113284"/>
                  </a:lnTo>
                  <a:lnTo>
                    <a:pt x="955790" y="467868"/>
                  </a:lnTo>
                  <a:lnTo>
                    <a:pt x="875463" y="467868"/>
                  </a:lnTo>
                  <a:lnTo>
                    <a:pt x="875463" y="5334"/>
                  </a:lnTo>
                  <a:close/>
                </a:path>
                <a:path w="3329940" h="471804">
                  <a:moveTo>
                    <a:pt x="0" y="5334"/>
                  </a:moveTo>
                  <a:lnTo>
                    <a:pt x="375921" y="5334"/>
                  </a:lnTo>
                  <a:lnTo>
                    <a:pt x="375921" y="72262"/>
                  </a:lnTo>
                  <a:lnTo>
                    <a:pt x="226200" y="72262"/>
                  </a:lnTo>
                  <a:lnTo>
                    <a:pt x="226200" y="467868"/>
                  </a:lnTo>
                  <a:lnTo>
                    <a:pt x="145873" y="467868"/>
                  </a:lnTo>
                  <a:lnTo>
                    <a:pt x="145873" y="72262"/>
                  </a:lnTo>
                  <a:lnTo>
                    <a:pt x="0" y="72262"/>
                  </a:lnTo>
                  <a:lnTo>
                    <a:pt x="0" y="5334"/>
                  </a:lnTo>
                  <a:close/>
                </a:path>
                <a:path w="3329940" h="471804">
                  <a:moveTo>
                    <a:pt x="2053629" y="0"/>
                  </a:moveTo>
                  <a:lnTo>
                    <a:pt x="2118399" y="0"/>
                  </a:lnTo>
                  <a:lnTo>
                    <a:pt x="2298993" y="467868"/>
                  </a:lnTo>
                  <a:lnTo>
                    <a:pt x="2222412" y="467868"/>
                  </a:lnTo>
                  <a:lnTo>
                    <a:pt x="2167294" y="334899"/>
                  </a:lnTo>
                  <a:lnTo>
                    <a:pt x="2004734" y="334899"/>
                  </a:lnTo>
                  <a:lnTo>
                    <a:pt x="1949616" y="467868"/>
                  </a:lnTo>
                  <a:lnTo>
                    <a:pt x="1873162" y="467868"/>
                  </a:lnTo>
                  <a:lnTo>
                    <a:pt x="2053629" y="0"/>
                  </a:lnTo>
                  <a:close/>
                </a:path>
                <a:path w="3329940" h="471804">
                  <a:moveTo>
                    <a:pt x="579895" y="0"/>
                  </a:moveTo>
                  <a:lnTo>
                    <a:pt x="644691" y="0"/>
                  </a:lnTo>
                  <a:lnTo>
                    <a:pt x="825272" y="467868"/>
                  </a:lnTo>
                  <a:lnTo>
                    <a:pt x="748717" y="467868"/>
                  </a:lnTo>
                  <a:lnTo>
                    <a:pt x="693586" y="334899"/>
                  </a:lnTo>
                  <a:lnTo>
                    <a:pt x="531051" y="334899"/>
                  </a:lnTo>
                  <a:lnTo>
                    <a:pt x="475882" y="467868"/>
                  </a:lnTo>
                  <a:lnTo>
                    <a:pt x="399454" y="467868"/>
                  </a:lnTo>
                  <a:lnTo>
                    <a:pt x="57989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859148" y="5495035"/>
            <a:ext cx="5064760" cy="134937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600" b="1" spc="-5" dirty="0">
                <a:solidFill>
                  <a:srgbClr val="FF0000"/>
                </a:solidFill>
                <a:latin typeface="TeX Gyre Bonum"/>
                <a:cs typeface="TeX Gyre Bonum"/>
              </a:rPr>
              <a:t>RADYO–TV Alan</a:t>
            </a:r>
            <a:r>
              <a:rPr sz="3600" b="1" spc="-55" dirty="0">
                <a:solidFill>
                  <a:srgbClr val="FF0000"/>
                </a:solidFill>
                <a:latin typeface="TeX Gyre Bonum"/>
                <a:cs typeface="TeX Gyre Bonum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eX Gyre Bonum"/>
                <a:cs typeface="TeX Gyre Bonum"/>
              </a:rPr>
              <a:t>Şefi:</a:t>
            </a:r>
            <a:endParaRPr sz="3600">
              <a:latin typeface="TeX Gyre Bonum"/>
              <a:cs typeface="TeX Gyre Bonum"/>
            </a:endParaRPr>
          </a:p>
          <a:p>
            <a:pPr marL="602615" algn="ctr">
              <a:lnSpc>
                <a:spcPct val="100000"/>
              </a:lnSpc>
              <a:spcBef>
                <a:spcPts val="89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Serap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SÖNMEZ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4932045" y="0"/>
            <a:ext cx="4211955" cy="5083810"/>
            <a:chOff x="4932045" y="0"/>
            <a:chExt cx="4211955" cy="5083810"/>
          </a:xfrm>
        </p:grpSpPr>
        <p:sp>
          <p:nvSpPr>
            <p:cNvPr id="115" name="object 115"/>
            <p:cNvSpPr/>
            <p:nvPr/>
          </p:nvSpPr>
          <p:spPr>
            <a:xfrm>
              <a:off x="4932045" y="1916810"/>
              <a:ext cx="4211954" cy="31668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66075" y="0"/>
              <a:ext cx="1177924" cy="11605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597014" y="683133"/>
              <a:ext cx="2338705" cy="499745"/>
            </a:xfrm>
            <a:custGeom>
              <a:avLst/>
              <a:gdLst/>
              <a:ahLst/>
              <a:cxnLst/>
              <a:rect l="l" t="t" r="r" b="b"/>
              <a:pathLst>
                <a:path w="2338705" h="499744">
                  <a:moveTo>
                    <a:pt x="703338" y="5206"/>
                  </a:moveTo>
                  <a:lnTo>
                    <a:pt x="621830" y="5206"/>
                  </a:lnTo>
                  <a:lnTo>
                    <a:pt x="426173" y="493775"/>
                  </a:lnTo>
                  <a:lnTo>
                    <a:pt x="531571" y="493775"/>
                  </a:lnTo>
                  <a:lnTo>
                    <a:pt x="569874" y="397763"/>
                  </a:lnTo>
                  <a:lnTo>
                    <a:pt x="863341" y="397763"/>
                  </a:lnTo>
                  <a:lnTo>
                    <a:pt x="827209" y="309117"/>
                  </a:lnTo>
                  <a:lnTo>
                    <a:pt x="605193" y="309117"/>
                  </a:lnTo>
                  <a:lnTo>
                    <a:pt x="662622" y="165226"/>
                  </a:lnTo>
                  <a:lnTo>
                    <a:pt x="768561" y="165226"/>
                  </a:lnTo>
                  <a:lnTo>
                    <a:pt x="703338" y="5206"/>
                  </a:lnTo>
                  <a:close/>
                </a:path>
                <a:path w="2338705" h="499744">
                  <a:moveTo>
                    <a:pt x="863341" y="397763"/>
                  </a:moveTo>
                  <a:lnTo>
                    <a:pt x="757313" y="397763"/>
                  </a:lnTo>
                  <a:lnTo>
                    <a:pt x="796429" y="493775"/>
                  </a:lnTo>
                  <a:lnTo>
                    <a:pt x="902474" y="493775"/>
                  </a:lnTo>
                  <a:lnTo>
                    <a:pt x="863341" y="397763"/>
                  </a:lnTo>
                  <a:close/>
                </a:path>
                <a:path w="2338705" h="499744">
                  <a:moveTo>
                    <a:pt x="768561" y="165226"/>
                  </a:moveTo>
                  <a:lnTo>
                    <a:pt x="662622" y="165226"/>
                  </a:lnTo>
                  <a:lnTo>
                    <a:pt x="721245" y="309117"/>
                  </a:lnTo>
                  <a:lnTo>
                    <a:pt x="827209" y="309117"/>
                  </a:lnTo>
                  <a:lnTo>
                    <a:pt x="768561" y="165226"/>
                  </a:lnTo>
                  <a:close/>
                </a:path>
                <a:path w="2338705" h="499744">
                  <a:moveTo>
                    <a:pt x="2087384" y="0"/>
                  </a:moveTo>
                  <a:lnTo>
                    <a:pt x="2039922" y="4405"/>
                  </a:lnTo>
                  <a:lnTo>
                    <a:pt x="1995817" y="17621"/>
                  </a:lnTo>
                  <a:lnTo>
                    <a:pt x="1955046" y="39647"/>
                  </a:lnTo>
                  <a:lnTo>
                    <a:pt x="1917585" y="70484"/>
                  </a:lnTo>
                  <a:lnTo>
                    <a:pt x="1886248" y="108086"/>
                  </a:lnTo>
                  <a:lnTo>
                    <a:pt x="1863864" y="150415"/>
                  </a:lnTo>
                  <a:lnTo>
                    <a:pt x="1850434" y="197483"/>
                  </a:lnTo>
                  <a:lnTo>
                    <a:pt x="1845957" y="249300"/>
                  </a:lnTo>
                  <a:lnTo>
                    <a:pt x="1850267" y="301400"/>
                  </a:lnTo>
                  <a:lnTo>
                    <a:pt x="1863197" y="348726"/>
                  </a:lnTo>
                  <a:lnTo>
                    <a:pt x="1884748" y="391265"/>
                  </a:lnTo>
                  <a:lnTo>
                    <a:pt x="1914918" y="429005"/>
                  </a:lnTo>
                  <a:lnTo>
                    <a:pt x="1951776" y="459916"/>
                  </a:lnTo>
                  <a:lnTo>
                    <a:pt x="1993372" y="481980"/>
                  </a:lnTo>
                  <a:lnTo>
                    <a:pt x="2039684" y="495210"/>
                  </a:lnTo>
                  <a:lnTo>
                    <a:pt x="2090686" y="499617"/>
                  </a:lnTo>
                  <a:lnTo>
                    <a:pt x="2141835" y="495186"/>
                  </a:lnTo>
                  <a:lnTo>
                    <a:pt x="2188413" y="481885"/>
                  </a:lnTo>
                  <a:lnTo>
                    <a:pt x="2230418" y="459702"/>
                  </a:lnTo>
                  <a:lnTo>
                    <a:pt x="2267851" y="428625"/>
                  </a:lnTo>
                  <a:lnTo>
                    <a:pt x="2288723" y="402970"/>
                  </a:lnTo>
                  <a:lnTo>
                    <a:pt x="2090686" y="402970"/>
                  </a:lnTo>
                  <a:lnTo>
                    <a:pt x="2062780" y="400284"/>
                  </a:lnTo>
                  <a:lnTo>
                    <a:pt x="2014445" y="378860"/>
                  </a:lnTo>
                  <a:lnTo>
                    <a:pt x="1977277" y="337357"/>
                  </a:lnTo>
                  <a:lnTo>
                    <a:pt x="1958088" y="283394"/>
                  </a:lnTo>
                  <a:lnTo>
                    <a:pt x="1955685" y="252221"/>
                  </a:lnTo>
                  <a:lnTo>
                    <a:pt x="1958041" y="219408"/>
                  </a:lnTo>
                  <a:lnTo>
                    <a:pt x="1976849" y="163210"/>
                  </a:lnTo>
                  <a:lnTo>
                    <a:pt x="2013540" y="120894"/>
                  </a:lnTo>
                  <a:lnTo>
                    <a:pt x="2063018" y="99696"/>
                  </a:lnTo>
                  <a:lnTo>
                    <a:pt x="2092210" y="97408"/>
                  </a:lnTo>
                  <a:lnTo>
                    <a:pt x="2288944" y="97408"/>
                  </a:lnTo>
                  <a:lnTo>
                    <a:pt x="2267089" y="70865"/>
                  </a:lnTo>
                  <a:lnTo>
                    <a:pt x="2229205" y="39862"/>
                  </a:lnTo>
                  <a:lnTo>
                    <a:pt x="2186619" y="17716"/>
                  </a:lnTo>
                  <a:lnTo>
                    <a:pt x="2139341" y="4429"/>
                  </a:lnTo>
                  <a:lnTo>
                    <a:pt x="2087384" y="0"/>
                  </a:lnTo>
                  <a:close/>
                </a:path>
                <a:path w="2338705" h="499744">
                  <a:moveTo>
                    <a:pt x="2288944" y="97408"/>
                  </a:moveTo>
                  <a:lnTo>
                    <a:pt x="2092210" y="97408"/>
                  </a:lnTo>
                  <a:lnTo>
                    <a:pt x="2121377" y="100500"/>
                  </a:lnTo>
                  <a:lnTo>
                    <a:pt x="2147550" y="108634"/>
                  </a:lnTo>
                  <a:lnTo>
                    <a:pt x="2190635" y="139826"/>
                  </a:lnTo>
                  <a:lnTo>
                    <a:pt x="2218416" y="187848"/>
                  </a:lnTo>
                  <a:lnTo>
                    <a:pt x="2227719" y="249300"/>
                  </a:lnTo>
                  <a:lnTo>
                    <a:pt x="2225342" y="282188"/>
                  </a:lnTo>
                  <a:lnTo>
                    <a:pt x="2206395" y="337865"/>
                  </a:lnTo>
                  <a:lnTo>
                    <a:pt x="2169535" y="379182"/>
                  </a:lnTo>
                  <a:lnTo>
                    <a:pt x="2119954" y="400327"/>
                  </a:lnTo>
                  <a:lnTo>
                    <a:pt x="2090686" y="402970"/>
                  </a:lnTo>
                  <a:lnTo>
                    <a:pt x="2288723" y="402970"/>
                  </a:lnTo>
                  <a:lnTo>
                    <a:pt x="2298615" y="390812"/>
                  </a:lnTo>
                  <a:lnTo>
                    <a:pt x="2320604" y="348440"/>
                  </a:lnTo>
                  <a:lnTo>
                    <a:pt x="2333806" y="301519"/>
                  </a:lnTo>
                  <a:lnTo>
                    <a:pt x="2338209" y="250062"/>
                  </a:lnTo>
                  <a:lnTo>
                    <a:pt x="2333758" y="198221"/>
                  </a:lnTo>
                  <a:lnTo>
                    <a:pt x="2320413" y="151082"/>
                  </a:lnTo>
                  <a:lnTo>
                    <a:pt x="2298172" y="108616"/>
                  </a:lnTo>
                  <a:lnTo>
                    <a:pt x="2288944" y="97408"/>
                  </a:lnTo>
                  <a:close/>
                </a:path>
                <a:path w="2338705" h="499744">
                  <a:moveTo>
                    <a:pt x="1147076" y="5206"/>
                  </a:moveTo>
                  <a:lnTo>
                    <a:pt x="980325" y="5206"/>
                  </a:lnTo>
                  <a:lnTo>
                    <a:pt x="980325" y="493775"/>
                  </a:lnTo>
                  <a:lnTo>
                    <a:pt x="1138059" y="493775"/>
                  </a:lnTo>
                  <a:lnTo>
                    <a:pt x="1191092" y="489608"/>
                  </a:lnTo>
                  <a:lnTo>
                    <a:pt x="1238564" y="477107"/>
                  </a:lnTo>
                  <a:lnTo>
                    <a:pt x="1280488" y="456271"/>
                  </a:lnTo>
                  <a:lnTo>
                    <a:pt x="1316875" y="427100"/>
                  </a:lnTo>
                  <a:lnTo>
                    <a:pt x="1339665" y="399161"/>
                  </a:lnTo>
                  <a:lnTo>
                    <a:pt x="1086370" y="399161"/>
                  </a:lnTo>
                  <a:lnTo>
                    <a:pt x="1086370" y="97408"/>
                  </a:lnTo>
                  <a:lnTo>
                    <a:pt x="1338417" y="97408"/>
                  </a:lnTo>
                  <a:lnTo>
                    <a:pt x="1318907" y="72516"/>
                  </a:lnTo>
                  <a:lnTo>
                    <a:pt x="1283736" y="43086"/>
                  </a:lnTo>
                  <a:lnTo>
                    <a:pt x="1243374" y="22050"/>
                  </a:lnTo>
                  <a:lnTo>
                    <a:pt x="1197821" y="9419"/>
                  </a:lnTo>
                  <a:lnTo>
                    <a:pt x="1147076" y="5206"/>
                  </a:lnTo>
                  <a:close/>
                </a:path>
                <a:path w="2338705" h="499744">
                  <a:moveTo>
                    <a:pt x="1338417" y="97408"/>
                  </a:moveTo>
                  <a:lnTo>
                    <a:pt x="1125105" y="97408"/>
                  </a:lnTo>
                  <a:lnTo>
                    <a:pt x="1142582" y="98240"/>
                  </a:lnTo>
                  <a:lnTo>
                    <a:pt x="1160522" y="100726"/>
                  </a:lnTo>
                  <a:lnTo>
                    <a:pt x="1197749" y="110616"/>
                  </a:lnTo>
                  <a:lnTo>
                    <a:pt x="1231468" y="129857"/>
                  </a:lnTo>
                  <a:lnTo>
                    <a:pt x="1256042" y="160908"/>
                  </a:lnTo>
                  <a:lnTo>
                    <a:pt x="1271076" y="200628"/>
                  </a:lnTo>
                  <a:lnTo>
                    <a:pt x="1276108" y="245871"/>
                  </a:lnTo>
                  <a:lnTo>
                    <a:pt x="1273511" y="284237"/>
                  </a:lnTo>
                  <a:lnTo>
                    <a:pt x="1252695" y="343205"/>
                  </a:lnTo>
                  <a:lnTo>
                    <a:pt x="1212162" y="379337"/>
                  </a:lnTo>
                  <a:lnTo>
                    <a:pt x="1158961" y="396966"/>
                  </a:lnTo>
                  <a:lnTo>
                    <a:pt x="1128026" y="399161"/>
                  </a:lnTo>
                  <a:lnTo>
                    <a:pt x="1339665" y="399161"/>
                  </a:lnTo>
                  <a:lnTo>
                    <a:pt x="1346286" y="391044"/>
                  </a:lnTo>
                  <a:lnTo>
                    <a:pt x="1367278" y="349535"/>
                  </a:lnTo>
                  <a:lnTo>
                    <a:pt x="1379865" y="302549"/>
                  </a:lnTo>
                  <a:lnTo>
                    <a:pt x="1384058" y="250062"/>
                  </a:lnTo>
                  <a:lnTo>
                    <a:pt x="1379986" y="197621"/>
                  </a:lnTo>
                  <a:lnTo>
                    <a:pt x="1367770" y="150574"/>
                  </a:lnTo>
                  <a:lnTo>
                    <a:pt x="1347411" y="108884"/>
                  </a:lnTo>
                  <a:lnTo>
                    <a:pt x="1338417" y="97408"/>
                  </a:lnTo>
                  <a:close/>
                </a:path>
                <a:path w="2338705" h="499744">
                  <a:moveTo>
                    <a:pt x="160909" y="5206"/>
                  </a:moveTo>
                  <a:lnTo>
                    <a:pt x="0" y="5206"/>
                  </a:lnTo>
                  <a:lnTo>
                    <a:pt x="0" y="493775"/>
                  </a:lnTo>
                  <a:lnTo>
                    <a:pt x="105295" y="493775"/>
                  </a:lnTo>
                  <a:lnTo>
                    <a:pt x="105295" y="304672"/>
                  </a:lnTo>
                  <a:lnTo>
                    <a:pt x="237716" y="304672"/>
                  </a:lnTo>
                  <a:lnTo>
                    <a:pt x="227914" y="290067"/>
                  </a:lnTo>
                  <a:lnTo>
                    <a:pt x="252131" y="277447"/>
                  </a:lnTo>
                  <a:lnTo>
                    <a:pt x="272224" y="262636"/>
                  </a:lnTo>
                  <a:lnTo>
                    <a:pt x="288193" y="245633"/>
                  </a:lnTo>
                  <a:lnTo>
                    <a:pt x="300037" y="226440"/>
                  </a:lnTo>
                  <a:lnTo>
                    <a:pt x="303012" y="219455"/>
                  </a:lnTo>
                  <a:lnTo>
                    <a:pt x="106032" y="219455"/>
                  </a:lnTo>
                  <a:lnTo>
                    <a:pt x="106032" y="92201"/>
                  </a:lnTo>
                  <a:lnTo>
                    <a:pt x="309772" y="92201"/>
                  </a:lnTo>
                  <a:lnTo>
                    <a:pt x="308941" y="89312"/>
                  </a:lnTo>
                  <a:lnTo>
                    <a:pt x="276948" y="43814"/>
                  </a:lnTo>
                  <a:lnTo>
                    <a:pt x="226615" y="14843"/>
                  </a:lnTo>
                  <a:lnTo>
                    <a:pt x="195685" y="7614"/>
                  </a:lnTo>
                  <a:lnTo>
                    <a:pt x="160909" y="5206"/>
                  </a:lnTo>
                  <a:close/>
                </a:path>
                <a:path w="2338705" h="499744">
                  <a:moveTo>
                    <a:pt x="237716" y="304672"/>
                  </a:moveTo>
                  <a:lnTo>
                    <a:pt x="117195" y="304672"/>
                  </a:lnTo>
                  <a:lnTo>
                    <a:pt x="243636" y="493775"/>
                  </a:lnTo>
                  <a:lnTo>
                    <a:pt x="364629" y="493775"/>
                  </a:lnTo>
                  <a:lnTo>
                    <a:pt x="237716" y="304672"/>
                  </a:lnTo>
                  <a:close/>
                </a:path>
                <a:path w="2338705" h="499744">
                  <a:moveTo>
                    <a:pt x="309772" y="92201"/>
                  </a:moveTo>
                  <a:lnTo>
                    <a:pt x="130301" y="92201"/>
                  </a:lnTo>
                  <a:lnTo>
                    <a:pt x="148311" y="93223"/>
                  </a:lnTo>
                  <a:lnTo>
                    <a:pt x="164241" y="96281"/>
                  </a:lnTo>
                  <a:lnTo>
                    <a:pt x="199256" y="117266"/>
                  </a:lnTo>
                  <a:lnTo>
                    <a:pt x="211328" y="152145"/>
                  </a:lnTo>
                  <a:lnTo>
                    <a:pt x="206170" y="181629"/>
                  </a:lnTo>
                  <a:lnTo>
                    <a:pt x="190698" y="202660"/>
                  </a:lnTo>
                  <a:lnTo>
                    <a:pt x="164913" y="215261"/>
                  </a:lnTo>
                  <a:lnTo>
                    <a:pt x="128816" y="219455"/>
                  </a:lnTo>
                  <a:lnTo>
                    <a:pt x="303012" y="219455"/>
                  </a:lnTo>
                  <a:lnTo>
                    <a:pt x="308597" y="206343"/>
                  </a:lnTo>
                  <a:lnTo>
                    <a:pt x="314713" y="186626"/>
                  </a:lnTo>
                  <a:lnTo>
                    <a:pt x="318384" y="167290"/>
                  </a:lnTo>
                  <a:lnTo>
                    <a:pt x="319608" y="148336"/>
                  </a:lnTo>
                  <a:lnTo>
                    <a:pt x="316941" y="117145"/>
                  </a:lnTo>
                  <a:lnTo>
                    <a:pt x="309772" y="92201"/>
                  </a:lnTo>
                  <a:close/>
                </a:path>
                <a:path w="2338705" h="499744">
                  <a:moveTo>
                    <a:pt x="1520710" y="5206"/>
                  </a:moveTo>
                  <a:lnTo>
                    <a:pt x="1404124" y="5206"/>
                  </a:lnTo>
                  <a:lnTo>
                    <a:pt x="1559572" y="265302"/>
                  </a:lnTo>
                  <a:lnTo>
                    <a:pt x="1559572" y="493775"/>
                  </a:lnTo>
                  <a:lnTo>
                    <a:pt x="1663839" y="493775"/>
                  </a:lnTo>
                  <a:lnTo>
                    <a:pt x="1663839" y="265302"/>
                  </a:lnTo>
                  <a:lnTo>
                    <a:pt x="1728812" y="156590"/>
                  </a:lnTo>
                  <a:lnTo>
                    <a:pt x="1610880" y="156590"/>
                  </a:lnTo>
                  <a:lnTo>
                    <a:pt x="1520710" y="5206"/>
                  </a:lnTo>
                  <a:close/>
                </a:path>
                <a:path w="2338705" h="499744">
                  <a:moveTo>
                    <a:pt x="1819287" y="5206"/>
                  </a:moveTo>
                  <a:lnTo>
                    <a:pt x="1702320" y="5206"/>
                  </a:lnTo>
                  <a:lnTo>
                    <a:pt x="1610880" y="156590"/>
                  </a:lnTo>
                  <a:lnTo>
                    <a:pt x="1728812" y="156590"/>
                  </a:lnTo>
                  <a:lnTo>
                    <a:pt x="1819287" y="52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2207" y="780542"/>
              <a:ext cx="1623060" cy="306070"/>
            </a:xfrm>
            <a:custGeom>
              <a:avLst/>
              <a:gdLst/>
              <a:ahLst/>
              <a:cxnLst/>
              <a:rect l="l" t="t" r="r" b="b"/>
              <a:pathLst>
                <a:path w="1623060" h="306069">
                  <a:moveTo>
                    <a:pt x="57429" y="67818"/>
                  </a:moveTo>
                  <a:lnTo>
                    <a:pt x="0" y="211709"/>
                  </a:lnTo>
                  <a:lnTo>
                    <a:pt x="116052" y="211709"/>
                  </a:lnTo>
                  <a:lnTo>
                    <a:pt x="57429" y="67818"/>
                  </a:lnTo>
                  <a:close/>
                </a:path>
                <a:path w="1623060" h="306069">
                  <a:moveTo>
                    <a:pt x="1487017" y="0"/>
                  </a:moveTo>
                  <a:lnTo>
                    <a:pt x="1431597" y="10112"/>
                  </a:lnTo>
                  <a:lnTo>
                    <a:pt x="1388084" y="42418"/>
                  </a:lnTo>
                  <a:lnTo>
                    <a:pt x="1359906" y="92329"/>
                  </a:lnTo>
                  <a:lnTo>
                    <a:pt x="1350492" y="154812"/>
                  </a:lnTo>
                  <a:lnTo>
                    <a:pt x="1352895" y="185985"/>
                  </a:lnTo>
                  <a:lnTo>
                    <a:pt x="1372084" y="239948"/>
                  </a:lnTo>
                  <a:lnTo>
                    <a:pt x="1409251" y="281451"/>
                  </a:lnTo>
                  <a:lnTo>
                    <a:pt x="1457587" y="302875"/>
                  </a:lnTo>
                  <a:lnTo>
                    <a:pt x="1485493" y="305562"/>
                  </a:lnTo>
                  <a:lnTo>
                    <a:pt x="1514761" y="302918"/>
                  </a:lnTo>
                  <a:lnTo>
                    <a:pt x="1564342" y="281773"/>
                  </a:lnTo>
                  <a:lnTo>
                    <a:pt x="1601202" y="240456"/>
                  </a:lnTo>
                  <a:lnTo>
                    <a:pt x="1620149" y="184779"/>
                  </a:lnTo>
                  <a:lnTo>
                    <a:pt x="1622526" y="151892"/>
                  </a:lnTo>
                  <a:lnTo>
                    <a:pt x="1620196" y="119481"/>
                  </a:lnTo>
                  <a:lnTo>
                    <a:pt x="1601631" y="64756"/>
                  </a:lnTo>
                  <a:lnTo>
                    <a:pt x="1565420" y="24324"/>
                  </a:lnTo>
                  <a:lnTo>
                    <a:pt x="1516183" y="3091"/>
                  </a:lnTo>
                  <a:lnTo>
                    <a:pt x="1487017" y="0"/>
                  </a:lnTo>
                  <a:close/>
                </a:path>
                <a:path w="1623060" h="306069">
                  <a:moveTo>
                    <a:pt x="481177" y="0"/>
                  </a:moveTo>
                  <a:lnTo>
                    <a:pt x="481177" y="301752"/>
                  </a:lnTo>
                  <a:lnTo>
                    <a:pt x="522833" y="301752"/>
                  </a:lnTo>
                  <a:lnTo>
                    <a:pt x="581809" y="292957"/>
                  </a:lnTo>
                  <a:lnTo>
                    <a:pt x="629259" y="266446"/>
                  </a:lnTo>
                  <a:lnTo>
                    <a:pt x="660517" y="219265"/>
                  </a:lnTo>
                  <a:lnTo>
                    <a:pt x="670915" y="148462"/>
                  </a:lnTo>
                  <a:lnTo>
                    <a:pt x="669655" y="125150"/>
                  </a:lnTo>
                  <a:lnTo>
                    <a:pt x="659610" y="82669"/>
                  </a:lnTo>
                  <a:lnTo>
                    <a:pt x="639705" y="46497"/>
                  </a:lnTo>
                  <a:lnTo>
                    <a:pt x="610558" y="21351"/>
                  </a:lnTo>
                  <a:lnTo>
                    <a:pt x="573722" y="7447"/>
                  </a:lnTo>
                  <a:lnTo>
                    <a:pt x="519912" y="0"/>
                  </a:lnTo>
                  <a:lnTo>
                    <a:pt x="481177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188" y="768476"/>
              <a:ext cx="119011" cy="140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7014" y="683133"/>
              <a:ext cx="2338705" cy="499745"/>
            </a:xfrm>
            <a:custGeom>
              <a:avLst/>
              <a:gdLst/>
              <a:ahLst/>
              <a:cxnLst/>
              <a:rect l="l" t="t" r="r" b="b"/>
              <a:pathLst>
                <a:path w="2338705" h="499744">
                  <a:moveTo>
                    <a:pt x="1404124" y="5206"/>
                  </a:moveTo>
                  <a:lnTo>
                    <a:pt x="1520710" y="5206"/>
                  </a:lnTo>
                  <a:lnTo>
                    <a:pt x="1610880" y="156590"/>
                  </a:lnTo>
                  <a:lnTo>
                    <a:pt x="1702320" y="5206"/>
                  </a:lnTo>
                  <a:lnTo>
                    <a:pt x="1819287" y="5206"/>
                  </a:lnTo>
                  <a:lnTo>
                    <a:pt x="1663839" y="265302"/>
                  </a:lnTo>
                  <a:lnTo>
                    <a:pt x="1663839" y="493775"/>
                  </a:lnTo>
                  <a:lnTo>
                    <a:pt x="1559572" y="493775"/>
                  </a:lnTo>
                  <a:lnTo>
                    <a:pt x="1559572" y="265302"/>
                  </a:lnTo>
                  <a:lnTo>
                    <a:pt x="1404124" y="5206"/>
                  </a:lnTo>
                  <a:close/>
                </a:path>
                <a:path w="2338705" h="499744">
                  <a:moveTo>
                    <a:pt x="980325" y="5206"/>
                  </a:moveTo>
                  <a:lnTo>
                    <a:pt x="1147076" y="5206"/>
                  </a:lnTo>
                  <a:lnTo>
                    <a:pt x="1197821" y="9419"/>
                  </a:lnTo>
                  <a:lnTo>
                    <a:pt x="1243374" y="22050"/>
                  </a:lnTo>
                  <a:lnTo>
                    <a:pt x="1283736" y="43086"/>
                  </a:lnTo>
                  <a:lnTo>
                    <a:pt x="1318907" y="72516"/>
                  </a:lnTo>
                  <a:lnTo>
                    <a:pt x="1347411" y="108884"/>
                  </a:lnTo>
                  <a:lnTo>
                    <a:pt x="1367770" y="150574"/>
                  </a:lnTo>
                  <a:lnTo>
                    <a:pt x="1379986" y="197621"/>
                  </a:lnTo>
                  <a:lnTo>
                    <a:pt x="1384058" y="250062"/>
                  </a:lnTo>
                  <a:lnTo>
                    <a:pt x="1379865" y="302549"/>
                  </a:lnTo>
                  <a:lnTo>
                    <a:pt x="1367278" y="349535"/>
                  </a:lnTo>
                  <a:lnTo>
                    <a:pt x="1346286" y="391044"/>
                  </a:lnTo>
                  <a:lnTo>
                    <a:pt x="1316875" y="427100"/>
                  </a:lnTo>
                  <a:lnTo>
                    <a:pt x="1280488" y="456271"/>
                  </a:lnTo>
                  <a:lnTo>
                    <a:pt x="1238564" y="477107"/>
                  </a:lnTo>
                  <a:lnTo>
                    <a:pt x="1191092" y="489608"/>
                  </a:lnTo>
                  <a:lnTo>
                    <a:pt x="1138059" y="493775"/>
                  </a:lnTo>
                  <a:lnTo>
                    <a:pt x="980325" y="493775"/>
                  </a:lnTo>
                  <a:lnTo>
                    <a:pt x="980325" y="5206"/>
                  </a:lnTo>
                  <a:close/>
                </a:path>
                <a:path w="2338705" h="499744">
                  <a:moveTo>
                    <a:pt x="621830" y="5206"/>
                  </a:moveTo>
                  <a:lnTo>
                    <a:pt x="703338" y="5206"/>
                  </a:lnTo>
                  <a:lnTo>
                    <a:pt x="902474" y="493775"/>
                  </a:lnTo>
                  <a:lnTo>
                    <a:pt x="796429" y="493775"/>
                  </a:lnTo>
                  <a:lnTo>
                    <a:pt x="757313" y="397763"/>
                  </a:lnTo>
                  <a:lnTo>
                    <a:pt x="569874" y="397763"/>
                  </a:lnTo>
                  <a:lnTo>
                    <a:pt x="531571" y="493775"/>
                  </a:lnTo>
                  <a:lnTo>
                    <a:pt x="426173" y="493775"/>
                  </a:lnTo>
                  <a:lnTo>
                    <a:pt x="621830" y="5206"/>
                  </a:lnTo>
                  <a:close/>
                </a:path>
                <a:path w="2338705" h="499744">
                  <a:moveTo>
                    <a:pt x="0" y="5206"/>
                  </a:moveTo>
                  <a:lnTo>
                    <a:pt x="160909" y="5206"/>
                  </a:lnTo>
                  <a:lnTo>
                    <a:pt x="195685" y="7614"/>
                  </a:lnTo>
                  <a:lnTo>
                    <a:pt x="253702" y="26906"/>
                  </a:lnTo>
                  <a:lnTo>
                    <a:pt x="295610" y="64861"/>
                  </a:lnTo>
                  <a:lnTo>
                    <a:pt x="316941" y="117145"/>
                  </a:lnTo>
                  <a:lnTo>
                    <a:pt x="319608" y="148336"/>
                  </a:lnTo>
                  <a:lnTo>
                    <a:pt x="318384" y="167290"/>
                  </a:lnTo>
                  <a:lnTo>
                    <a:pt x="308597" y="206343"/>
                  </a:lnTo>
                  <a:lnTo>
                    <a:pt x="288193" y="245633"/>
                  </a:lnTo>
                  <a:lnTo>
                    <a:pt x="252131" y="277447"/>
                  </a:lnTo>
                  <a:lnTo>
                    <a:pt x="227914" y="290067"/>
                  </a:lnTo>
                  <a:lnTo>
                    <a:pt x="364629" y="493775"/>
                  </a:lnTo>
                  <a:lnTo>
                    <a:pt x="243636" y="493775"/>
                  </a:lnTo>
                  <a:lnTo>
                    <a:pt x="117195" y="304672"/>
                  </a:lnTo>
                  <a:lnTo>
                    <a:pt x="105295" y="304672"/>
                  </a:lnTo>
                  <a:lnTo>
                    <a:pt x="105295" y="493775"/>
                  </a:lnTo>
                  <a:lnTo>
                    <a:pt x="0" y="493775"/>
                  </a:lnTo>
                  <a:lnTo>
                    <a:pt x="0" y="5206"/>
                  </a:lnTo>
                  <a:close/>
                </a:path>
                <a:path w="2338705" h="499744">
                  <a:moveTo>
                    <a:pt x="2087384" y="0"/>
                  </a:moveTo>
                  <a:lnTo>
                    <a:pt x="2139341" y="4429"/>
                  </a:lnTo>
                  <a:lnTo>
                    <a:pt x="2186619" y="17716"/>
                  </a:lnTo>
                  <a:lnTo>
                    <a:pt x="2229205" y="39862"/>
                  </a:lnTo>
                  <a:lnTo>
                    <a:pt x="2267089" y="70865"/>
                  </a:lnTo>
                  <a:lnTo>
                    <a:pt x="2298186" y="108634"/>
                  </a:lnTo>
                  <a:lnTo>
                    <a:pt x="2320413" y="151082"/>
                  </a:lnTo>
                  <a:lnTo>
                    <a:pt x="2333758" y="198221"/>
                  </a:lnTo>
                  <a:lnTo>
                    <a:pt x="2338209" y="250062"/>
                  </a:lnTo>
                  <a:lnTo>
                    <a:pt x="2333806" y="301519"/>
                  </a:lnTo>
                  <a:lnTo>
                    <a:pt x="2320604" y="348440"/>
                  </a:lnTo>
                  <a:lnTo>
                    <a:pt x="2298615" y="390812"/>
                  </a:lnTo>
                  <a:lnTo>
                    <a:pt x="2267851" y="428625"/>
                  </a:lnTo>
                  <a:lnTo>
                    <a:pt x="2230418" y="459702"/>
                  </a:lnTo>
                  <a:lnTo>
                    <a:pt x="2188413" y="481885"/>
                  </a:lnTo>
                  <a:lnTo>
                    <a:pt x="2141835" y="495186"/>
                  </a:lnTo>
                  <a:lnTo>
                    <a:pt x="2090686" y="499617"/>
                  </a:lnTo>
                  <a:lnTo>
                    <a:pt x="2039684" y="495210"/>
                  </a:lnTo>
                  <a:lnTo>
                    <a:pt x="1993372" y="481980"/>
                  </a:lnTo>
                  <a:lnTo>
                    <a:pt x="1951776" y="459916"/>
                  </a:lnTo>
                  <a:lnTo>
                    <a:pt x="1914918" y="429005"/>
                  </a:lnTo>
                  <a:lnTo>
                    <a:pt x="1884748" y="391265"/>
                  </a:lnTo>
                  <a:lnTo>
                    <a:pt x="1863197" y="348726"/>
                  </a:lnTo>
                  <a:lnTo>
                    <a:pt x="1850267" y="301400"/>
                  </a:lnTo>
                  <a:lnTo>
                    <a:pt x="1845957" y="249300"/>
                  </a:lnTo>
                  <a:lnTo>
                    <a:pt x="1850434" y="197483"/>
                  </a:lnTo>
                  <a:lnTo>
                    <a:pt x="1863864" y="150415"/>
                  </a:lnTo>
                  <a:lnTo>
                    <a:pt x="1886248" y="108086"/>
                  </a:lnTo>
                  <a:lnTo>
                    <a:pt x="1917585" y="70484"/>
                  </a:lnTo>
                  <a:lnTo>
                    <a:pt x="1955046" y="39647"/>
                  </a:lnTo>
                  <a:lnTo>
                    <a:pt x="1995817" y="17621"/>
                  </a:lnTo>
                  <a:lnTo>
                    <a:pt x="2039922" y="4405"/>
                  </a:lnTo>
                  <a:lnTo>
                    <a:pt x="2087384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0215" y="968900"/>
              <a:ext cx="215265" cy="96520"/>
            </a:xfrm>
            <a:custGeom>
              <a:avLst/>
              <a:gdLst/>
              <a:ahLst/>
              <a:cxnLst/>
              <a:rect l="l" t="t" r="r" b="b"/>
              <a:pathLst>
                <a:path w="215264" h="96519">
                  <a:moveTo>
                    <a:pt x="214680" y="0"/>
                  </a:moveTo>
                  <a:lnTo>
                    <a:pt x="0" y="0"/>
                  </a:lnTo>
                  <a:lnTo>
                    <a:pt x="0" y="95994"/>
                  </a:lnTo>
                  <a:lnTo>
                    <a:pt x="214680" y="95994"/>
                  </a:lnTo>
                  <a:lnTo>
                    <a:pt x="2146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0215" y="968900"/>
              <a:ext cx="215265" cy="96520"/>
            </a:xfrm>
            <a:custGeom>
              <a:avLst/>
              <a:gdLst/>
              <a:ahLst/>
              <a:cxnLst/>
              <a:rect l="l" t="t" r="r" b="b"/>
              <a:pathLst>
                <a:path w="215264" h="96519">
                  <a:moveTo>
                    <a:pt x="0" y="95994"/>
                  </a:moveTo>
                  <a:lnTo>
                    <a:pt x="214680" y="95994"/>
                  </a:lnTo>
                  <a:lnTo>
                    <a:pt x="214680" y="0"/>
                  </a:lnTo>
                  <a:lnTo>
                    <a:pt x="0" y="0"/>
                  </a:lnTo>
                  <a:lnTo>
                    <a:pt x="0" y="95994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9262" y="681608"/>
              <a:ext cx="4791075" cy="502284"/>
            </a:xfrm>
            <a:custGeom>
              <a:avLst/>
              <a:gdLst/>
              <a:ahLst/>
              <a:cxnLst/>
              <a:rect l="l" t="t" r="r" b="b"/>
              <a:pathLst>
                <a:path w="4791075" h="502284">
                  <a:moveTo>
                    <a:pt x="1974977" y="382142"/>
                  </a:moveTo>
                  <a:lnTo>
                    <a:pt x="1932939" y="399668"/>
                  </a:lnTo>
                  <a:lnTo>
                    <a:pt x="1915540" y="441832"/>
                  </a:lnTo>
                  <a:lnTo>
                    <a:pt x="1916634" y="453522"/>
                  </a:lnTo>
                  <a:lnTo>
                    <a:pt x="1942151" y="491283"/>
                  </a:lnTo>
                  <a:lnTo>
                    <a:pt x="1974977" y="501141"/>
                  </a:lnTo>
                  <a:lnTo>
                    <a:pt x="1986831" y="500046"/>
                  </a:lnTo>
                  <a:lnTo>
                    <a:pt x="2024681" y="474426"/>
                  </a:lnTo>
                  <a:lnTo>
                    <a:pt x="2034539" y="441832"/>
                  </a:lnTo>
                  <a:lnTo>
                    <a:pt x="2033444" y="429976"/>
                  </a:lnTo>
                  <a:lnTo>
                    <a:pt x="2007873" y="392001"/>
                  </a:lnTo>
                  <a:lnTo>
                    <a:pt x="1974977" y="382142"/>
                  </a:lnTo>
                  <a:close/>
                </a:path>
                <a:path w="4791075" h="502284">
                  <a:moveTo>
                    <a:pt x="4204843" y="110489"/>
                  </a:moveTo>
                  <a:lnTo>
                    <a:pt x="4099560" y="110489"/>
                  </a:lnTo>
                  <a:lnTo>
                    <a:pt x="4099560" y="495300"/>
                  </a:lnTo>
                  <a:lnTo>
                    <a:pt x="4204843" y="495300"/>
                  </a:lnTo>
                  <a:lnTo>
                    <a:pt x="4204843" y="110489"/>
                  </a:lnTo>
                  <a:close/>
                </a:path>
                <a:path w="4791075" h="502284">
                  <a:moveTo>
                    <a:pt x="4591431" y="6730"/>
                  </a:moveTo>
                  <a:lnTo>
                    <a:pt x="4509896" y="6730"/>
                  </a:lnTo>
                  <a:lnTo>
                    <a:pt x="4314317" y="495300"/>
                  </a:lnTo>
                  <a:lnTo>
                    <a:pt x="4419599" y="495300"/>
                  </a:lnTo>
                  <a:lnTo>
                    <a:pt x="4457954" y="399288"/>
                  </a:lnTo>
                  <a:lnTo>
                    <a:pt x="4751433" y="399288"/>
                  </a:lnTo>
                  <a:lnTo>
                    <a:pt x="4715302" y="310641"/>
                  </a:lnTo>
                  <a:lnTo>
                    <a:pt x="4493260" y="310641"/>
                  </a:lnTo>
                  <a:lnTo>
                    <a:pt x="4550664" y="166750"/>
                  </a:lnTo>
                  <a:lnTo>
                    <a:pt x="4656653" y="166750"/>
                  </a:lnTo>
                  <a:lnTo>
                    <a:pt x="4591431" y="6730"/>
                  </a:lnTo>
                  <a:close/>
                </a:path>
                <a:path w="4791075" h="502284">
                  <a:moveTo>
                    <a:pt x="4751433" y="399288"/>
                  </a:moveTo>
                  <a:lnTo>
                    <a:pt x="4645406" y="399288"/>
                  </a:lnTo>
                  <a:lnTo>
                    <a:pt x="4684521" y="495300"/>
                  </a:lnTo>
                  <a:lnTo>
                    <a:pt x="4790567" y="495300"/>
                  </a:lnTo>
                  <a:lnTo>
                    <a:pt x="4751433" y="399288"/>
                  </a:lnTo>
                  <a:close/>
                </a:path>
                <a:path w="4791075" h="502284">
                  <a:moveTo>
                    <a:pt x="4656653" y="166750"/>
                  </a:moveTo>
                  <a:lnTo>
                    <a:pt x="4550664" y="166750"/>
                  </a:lnTo>
                  <a:lnTo>
                    <a:pt x="4609338" y="310641"/>
                  </a:lnTo>
                  <a:lnTo>
                    <a:pt x="4715302" y="310641"/>
                  </a:lnTo>
                  <a:lnTo>
                    <a:pt x="4656653" y="166750"/>
                  </a:lnTo>
                  <a:close/>
                </a:path>
                <a:path w="4791075" h="502284">
                  <a:moveTo>
                    <a:pt x="4316857" y="6730"/>
                  </a:moveTo>
                  <a:lnTo>
                    <a:pt x="3988308" y="6730"/>
                  </a:lnTo>
                  <a:lnTo>
                    <a:pt x="3988308" y="110489"/>
                  </a:lnTo>
                  <a:lnTo>
                    <a:pt x="4316857" y="110489"/>
                  </a:lnTo>
                  <a:lnTo>
                    <a:pt x="4316857" y="6730"/>
                  </a:lnTo>
                  <a:close/>
                </a:path>
                <a:path w="4791075" h="502284">
                  <a:moveTo>
                    <a:pt x="1310259" y="21208"/>
                  </a:moveTo>
                  <a:lnTo>
                    <a:pt x="1155827" y="21208"/>
                  </a:lnTo>
                  <a:lnTo>
                    <a:pt x="1137665" y="107568"/>
                  </a:lnTo>
                  <a:lnTo>
                    <a:pt x="1206118" y="107568"/>
                  </a:lnTo>
                  <a:lnTo>
                    <a:pt x="1206118" y="495300"/>
                  </a:lnTo>
                  <a:lnTo>
                    <a:pt x="1310259" y="495300"/>
                  </a:lnTo>
                  <a:lnTo>
                    <a:pt x="1310259" y="21208"/>
                  </a:lnTo>
                  <a:close/>
                </a:path>
                <a:path w="4791075" h="502284">
                  <a:moveTo>
                    <a:pt x="1825054" y="97536"/>
                  </a:moveTo>
                  <a:lnTo>
                    <a:pt x="1668526" y="97536"/>
                  </a:lnTo>
                  <a:lnTo>
                    <a:pt x="1681501" y="98653"/>
                  </a:lnTo>
                  <a:lnTo>
                    <a:pt x="1693370" y="101996"/>
                  </a:lnTo>
                  <a:lnTo>
                    <a:pt x="1727279" y="135620"/>
                  </a:lnTo>
                  <a:lnTo>
                    <a:pt x="1731772" y="160781"/>
                  </a:lnTo>
                  <a:lnTo>
                    <a:pt x="1730821" y="173666"/>
                  </a:lnTo>
                  <a:lnTo>
                    <a:pt x="1716659" y="215011"/>
                  </a:lnTo>
                  <a:lnTo>
                    <a:pt x="1696545" y="248173"/>
                  </a:lnTo>
                  <a:lnTo>
                    <a:pt x="1666239" y="289432"/>
                  </a:lnTo>
                  <a:lnTo>
                    <a:pt x="1504441" y="495300"/>
                  </a:lnTo>
                  <a:lnTo>
                    <a:pt x="1835912" y="495300"/>
                  </a:lnTo>
                  <a:lnTo>
                    <a:pt x="1835912" y="406653"/>
                  </a:lnTo>
                  <a:lnTo>
                    <a:pt x="1700529" y="406653"/>
                  </a:lnTo>
                  <a:lnTo>
                    <a:pt x="1713484" y="390651"/>
                  </a:lnTo>
                  <a:lnTo>
                    <a:pt x="1736931" y="360441"/>
                  </a:lnTo>
                  <a:lnTo>
                    <a:pt x="1784223" y="292480"/>
                  </a:lnTo>
                  <a:lnTo>
                    <a:pt x="1806872" y="255522"/>
                  </a:lnTo>
                  <a:lnTo>
                    <a:pt x="1823021" y="220265"/>
                  </a:lnTo>
                  <a:lnTo>
                    <a:pt x="1835912" y="154812"/>
                  </a:lnTo>
                  <a:lnTo>
                    <a:pt x="1833149" y="124428"/>
                  </a:lnTo>
                  <a:lnTo>
                    <a:pt x="1825054" y="97536"/>
                  </a:lnTo>
                  <a:close/>
                </a:path>
                <a:path w="4791075" h="502284">
                  <a:moveTo>
                    <a:pt x="1677415" y="9651"/>
                  </a:moveTo>
                  <a:lnTo>
                    <a:pt x="1608359" y="21462"/>
                  </a:lnTo>
                  <a:lnTo>
                    <a:pt x="1551304" y="56895"/>
                  </a:lnTo>
                  <a:lnTo>
                    <a:pt x="1513173" y="113934"/>
                  </a:lnTo>
                  <a:lnTo>
                    <a:pt x="1500759" y="190500"/>
                  </a:lnTo>
                  <a:lnTo>
                    <a:pt x="1606041" y="190500"/>
                  </a:lnTo>
                  <a:lnTo>
                    <a:pt x="1608183" y="168092"/>
                  </a:lnTo>
                  <a:lnTo>
                    <a:pt x="1611741" y="148875"/>
                  </a:lnTo>
                  <a:lnTo>
                    <a:pt x="1631253" y="110180"/>
                  </a:lnTo>
                  <a:lnTo>
                    <a:pt x="1668526" y="97536"/>
                  </a:lnTo>
                  <a:lnTo>
                    <a:pt x="1825054" y="97536"/>
                  </a:lnTo>
                  <a:lnTo>
                    <a:pt x="1824863" y="96900"/>
                  </a:lnTo>
                  <a:lnTo>
                    <a:pt x="1791715" y="50418"/>
                  </a:lnTo>
                  <a:lnTo>
                    <a:pt x="1740947" y="19843"/>
                  </a:lnTo>
                  <a:lnTo>
                    <a:pt x="1710777" y="12199"/>
                  </a:lnTo>
                  <a:lnTo>
                    <a:pt x="1677415" y="9651"/>
                  </a:lnTo>
                  <a:close/>
                </a:path>
                <a:path w="4791075" h="502284">
                  <a:moveTo>
                    <a:pt x="3925696" y="6730"/>
                  </a:moveTo>
                  <a:lnTo>
                    <a:pt x="3650741" y="6730"/>
                  </a:lnTo>
                  <a:lnTo>
                    <a:pt x="3650741" y="495300"/>
                  </a:lnTo>
                  <a:lnTo>
                    <a:pt x="3756024" y="495300"/>
                  </a:lnTo>
                  <a:lnTo>
                    <a:pt x="3756024" y="296163"/>
                  </a:lnTo>
                  <a:lnTo>
                    <a:pt x="3925696" y="296163"/>
                  </a:lnTo>
                  <a:lnTo>
                    <a:pt x="3925696" y="200913"/>
                  </a:lnTo>
                  <a:lnTo>
                    <a:pt x="3755263" y="200913"/>
                  </a:lnTo>
                  <a:lnTo>
                    <a:pt x="3755263" y="101218"/>
                  </a:lnTo>
                  <a:lnTo>
                    <a:pt x="3925696" y="101218"/>
                  </a:lnTo>
                  <a:lnTo>
                    <a:pt x="3925696" y="6730"/>
                  </a:lnTo>
                  <a:close/>
                </a:path>
                <a:path w="4791075" h="502284">
                  <a:moveTo>
                    <a:pt x="3545840" y="6730"/>
                  </a:moveTo>
                  <a:lnTo>
                    <a:pt x="3440557" y="6730"/>
                  </a:lnTo>
                  <a:lnTo>
                    <a:pt x="3440557" y="495300"/>
                  </a:lnTo>
                  <a:lnTo>
                    <a:pt x="3545840" y="495300"/>
                  </a:lnTo>
                  <a:lnTo>
                    <a:pt x="3545840" y="6730"/>
                  </a:lnTo>
                  <a:close/>
                </a:path>
                <a:path w="4791075" h="502284">
                  <a:moveTo>
                    <a:pt x="3014217" y="6730"/>
                  </a:moveTo>
                  <a:lnTo>
                    <a:pt x="2910204" y="6730"/>
                  </a:lnTo>
                  <a:lnTo>
                    <a:pt x="2910204" y="495300"/>
                  </a:lnTo>
                  <a:lnTo>
                    <a:pt x="3015488" y="495300"/>
                  </a:lnTo>
                  <a:lnTo>
                    <a:pt x="3015488" y="178942"/>
                  </a:lnTo>
                  <a:lnTo>
                    <a:pt x="3137176" y="178942"/>
                  </a:lnTo>
                  <a:lnTo>
                    <a:pt x="3014217" y="6730"/>
                  </a:lnTo>
                  <a:close/>
                </a:path>
                <a:path w="4791075" h="502284">
                  <a:moveTo>
                    <a:pt x="3137176" y="178942"/>
                  </a:moveTo>
                  <a:lnTo>
                    <a:pt x="3015488" y="178942"/>
                  </a:lnTo>
                  <a:lnTo>
                    <a:pt x="3238880" y="495300"/>
                  </a:lnTo>
                  <a:lnTo>
                    <a:pt x="3341369" y="495300"/>
                  </a:lnTo>
                  <a:lnTo>
                    <a:pt x="3341369" y="320675"/>
                  </a:lnTo>
                  <a:lnTo>
                    <a:pt x="3238373" y="320675"/>
                  </a:lnTo>
                  <a:lnTo>
                    <a:pt x="3137176" y="178942"/>
                  </a:lnTo>
                  <a:close/>
                </a:path>
                <a:path w="4791075" h="502284">
                  <a:moveTo>
                    <a:pt x="3341369" y="6730"/>
                  </a:moveTo>
                  <a:lnTo>
                    <a:pt x="3238373" y="6730"/>
                  </a:lnTo>
                  <a:lnTo>
                    <a:pt x="3238373" y="320675"/>
                  </a:lnTo>
                  <a:lnTo>
                    <a:pt x="3341369" y="320675"/>
                  </a:lnTo>
                  <a:lnTo>
                    <a:pt x="3341369" y="6730"/>
                  </a:lnTo>
                  <a:close/>
                </a:path>
                <a:path w="4791075" h="502284">
                  <a:moveTo>
                    <a:pt x="2811272" y="6730"/>
                  </a:moveTo>
                  <a:lnTo>
                    <a:pt x="2705989" y="6730"/>
                  </a:lnTo>
                  <a:lnTo>
                    <a:pt x="2705989" y="495300"/>
                  </a:lnTo>
                  <a:lnTo>
                    <a:pt x="2811272" y="495300"/>
                  </a:lnTo>
                  <a:lnTo>
                    <a:pt x="2811272" y="6730"/>
                  </a:lnTo>
                  <a:close/>
                </a:path>
                <a:path w="4791075" h="502284">
                  <a:moveTo>
                    <a:pt x="471677" y="6730"/>
                  </a:moveTo>
                  <a:lnTo>
                    <a:pt x="365125" y="6730"/>
                  </a:lnTo>
                  <a:lnTo>
                    <a:pt x="549401" y="495300"/>
                  </a:lnTo>
                  <a:lnTo>
                    <a:pt x="640841" y="495300"/>
                  </a:lnTo>
                  <a:lnTo>
                    <a:pt x="702847" y="331469"/>
                  </a:lnTo>
                  <a:lnTo>
                    <a:pt x="595249" y="331469"/>
                  </a:lnTo>
                  <a:lnTo>
                    <a:pt x="471677" y="6730"/>
                  </a:lnTo>
                  <a:close/>
                </a:path>
                <a:path w="4791075" h="502284">
                  <a:moveTo>
                    <a:pt x="825753" y="6730"/>
                  </a:moveTo>
                  <a:lnTo>
                    <a:pt x="719074" y="6730"/>
                  </a:lnTo>
                  <a:lnTo>
                    <a:pt x="595249" y="331469"/>
                  </a:lnTo>
                  <a:lnTo>
                    <a:pt x="702847" y="331469"/>
                  </a:lnTo>
                  <a:lnTo>
                    <a:pt x="825753" y="6730"/>
                  </a:lnTo>
                  <a:close/>
                </a:path>
                <a:path w="4791075" h="502284">
                  <a:moveTo>
                    <a:pt x="216535" y="110489"/>
                  </a:moveTo>
                  <a:lnTo>
                    <a:pt x="111251" y="110489"/>
                  </a:lnTo>
                  <a:lnTo>
                    <a:pt x="111251" y="495300"/>
                  </a:lnTo>
                  <a:lnTo>
                    <a:pt x="216535" y="495300"/>
                  </a:lnTo>
                  <a:lnTo>
                    <a:pt x="216535" y="110489"/>
                  </a:lnTo>
                  <a:close/>
                </a:path>
                <a:path w="4791075" h="502284">
                  <a:moveTo>
                    <a:pt x="328549" y="6730"/>
                  </a:moveTo>
                  <a:lnTo>
                    <a:pt x="0" y="6730"/>
                  </a:lnTo>
                  <a:lnTo>
                    <a:pt x="0" y="110489"/>
                  </a:lnTo>
                  <a:lnTo>
                    <a:pt x="328549" y="110489"/>
                  </a:lnTo>
                  <a:lnTo>
                    <a:pt x="328549" y="6730"/>
                  </a:lnTo>
                  <a:close/>
                </a:path>
                <a:path w="4791075" h="502284">
                  <a:moveTo>
                    <a:pt x="2378075" y="349757"/>
                  </a:moveTo>
                  <a:lnTo>
                    <a:pt x="2308860" y="430529"/>
                  </a:lnTo>
                  <a:lnTo>
                    <a:pt x="2346011" y="461773"/>
                  </a:lnTo>
                  <a:lnTo>
                    <a:pt x="2383377" y="484076"/>
                  </a:lnTo>
                  <a:lnTo>
                    <a:pt x="2420981" y="497449"/>
                  </a:lnTo>
                  <a:lnTo>
                    <a:pt x="2458847" y="501903"/>
                  </a:lnTo>
                  <a:lnTo>
                    <a:pt x="2492277" y="498998"/>
                  </a:lnTo>
                  <a:lnTo>
                    <a:pt x="2552233" y="475757"/>
                  </a:lnTo>
                  <a:lnTo>
                    <a:pt x="2600977" y="431157"/>
                  </a:lnTo>
                  <a:lnTo>
                    <a:pt x="2619226" y="397763"/>
                  </a:lnTo>
                  <a:lnTo>
                    <a:pt x="2465070" y="397763"/>
                  </a:lnTo>
                  <a:lnTo>
                    <a:pt x="2444476" y="394763"/>
                  </a:lnTo>
                  <a:lnTo>
                    <a:pt x="2423096" y="385762"/>
                  </a:lnTo>
                  <a:lnTo>
                    <a:pt x="2400954" y="370760"/>
                  </a:lnTo>
                  <a:lnTo>
                    <a:pt x="2378075" y="349757"/>
                  </a:lnTo>
                  <a:close/>
                </a:path>
                <a:path w="4791075" h="502284">
                  <a:moveTo>
                    <a:pt x="2480437" y="0"/>
                  </a:moveTo>
                  <a:lnTo>
                    <a:pt x="2418429" y="10160"/>
                  </a:lnTo>
                  <a:lnTo>
                    <a:pt x="2369566" y="40512"/>
                  </a:lnTo>
                  <a:lnTo>
                    <a:pt x="2337736" y="87248"/>
                  </a:lnTo>
                  <a:lnTo>
                    <a:pt x="2327148" y="146176"/>
                  </a:lnTo>
                  <a:lnTo>
                    <a:pt x="2327961" y="160845"/>
                  </a:lnTo>
                  <a:lnTo>
                    <a:pt x="2340355" y="203707"/>
                  </a:lnTo>
                  <a:lnTo>
                    <a:pt x="2363555" y="238337"/>
                  </a:lnTo>
                  <a:lnTo>
                    <a:pt x="2398871" y="261731"/>
                  </a:lnTo>
                  <a:lnTo>
                    <a:pt x="2438400" y="278002"/>
                  </a:lnTo>
                  <a:lnTo>
                    <a:pt x="2473664" y="293147"/>
                  </a:lnTo>
                  <a:lnTo>
                    <a:pt x="2498867" y="309435"/>
                  </a:lnTo>
                  <a:lnTo>
                    <a:pt x="2513998" y="326866"/>
                  </a:lnTo>
                  <a:lnTo>
                    <a:pt x="2519045" y="345439"/>
                  </a:lnTo>
                  <a:lnTo>
                    <a:pt x="2517951" y="354584"/>
                  </a:lnTo>
                  <a:lnTo>
                    <a:pt x="2492787" y="388280"/>
                  </a:lnTo>
                  <a:lnTo>
                    <a:pt x="2465070" y="397763"/>
                  </a:lnTo>
                  <a:lnTo>
                    <a:pt x="2619226" y="397763"/>
                  </a:lnTo>
                  <a:lnTo>
                    <a:pt x="2626365" y="376483"/>
                  </a:lnTo>
                  <a:lnTo>
                    <a:pt x="2629535" y="346075"/>
                  </a:lnTo>
                  <a:lnTo>
                    <a:pt x="2628509" y="329239"/>
                  </a:lnTo>
                  <a:lnTo>
                    <a:pt x="2613025" y="282448"/>
                  </a:lnTo>
                  <a:lnTo>
                    <a:pt x="2583664" y="245550"/>
                  </a:lnTo>
                  <a:lnTo>
                    <a:pt x="2541476" y="218932"/>
                  </a:lnTo>
                  <a:lnTo>
                    <a:pt x="2499360" y="199389"/>
                  </a:lnTo>
                  <a:lnTo>
                    <a:pt x="2470689" y="185626"/>
                  </a:lnTo>
                  <a:lnTo>
                    <a:pt x="2450211" y="170624"/>
                  </a:lnTo>
                  <a:lnTo>
                    <a:pt x="2437923" y="154384"/>
                  </a:lnTo>
                  <a:lnTo>
                    <a:pt x="2433828" y="136905"/>
                  </a:lnTo>
                  <a:lnTo>
                    <a:pt x="2434633" y="128093"/>
                  </a:lnTo>
                  <a:lnTo>
                    <a:pt x="2460339" y="95599"/>
                  </a:lnTo>
                  <a:lnTo>
                    <a:pt x="2476627" y="92328"/>
                  </a:lnTo>
                  <a:lnTo>
                    <a:pt x="2578836" y="92328"/>
                  </a:lnTo>
                  <a:lnTo>
                    <a:pt x="2616580" y="50926"/>
                  </a:lnTo>
                  <a:lnTo>
                    <a:pt x="2587414" y="28664"/>
                  </a:lnTo>
                  <a:lnTo>
                    <a:pt x="2554985" y="12747"/>
                  </a:lnTo>
                  <a:lnTo>
                    <a:pt x="2519318" y="3188"/>
                  </a:lnTo>
                  <a:lnTo>
                    <a:pt x="2480437" y="0"/>
                  </a:lnTo>
                  <a:close/>
                </a:path>
                <a:path w="4791075" h="502284">
                  <a:moveTo>
                    <a:pt x="2578836" y="92328"/>
                  </a:moveTo>
                  <a:lnTo>
                    <a:pt x="2476627" y="92328"/>
                  </a:lnTo>
                  <a:lnTo>
                    <a:pt x="2489791" y="94234"/>
                  </a:lnTo>
                  <a:lnTo>
                    <a:pt x="2506599" y="99949"/>
                  </a:lnTo>
                  <a:lnTo>
                    <a:pt x="2527026" y="109474"/>
                  </a:lnTo>
                  <a:lnTo>
                    <a:pt x="2551049" y="122808"/>
                  </a:lnTo>
                  <a:lnTo>
                    <a:pt x="2578836" y="9232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7944" y="1056893"/>
              <a:ext cx="132715" cy="13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9262" y="681608"/>
              <a:ext cx="4791075" cy="502284"/>
            </a:xfrm>
            <a:custGeom>
              <a:avLst/>
              <a:gdLst/>
              <a:ahLst/>
              <a:cxnLst/>
              <a:rect l="l" t="t" r="r" b="b"/>
              <a:pathLst>
                <a:path w="4791075" h="502284">
                  <a:moveTo>
                    <a:pt x="4550664" y="166750"/>
                  </a:moveTo>
                  <a:lnTo>
                    <a:pt x="4493260" y="310641"/>
                  </a:lnTo>
                  <a:lnTo>
                    <a:pt x="4609338" y="310641"/>
                  </a:lnTo>
                  <a:lnTo>
                    <a:pt x="4550664" y="166750"/>
                  </a:lnTo>
                  <a:close/>
                </a:path>
                <a:path w="4791075" h="502284">
                  <a:moveTo>
                    <a:pt x="1155827" y="21208"/>
                  </a:moveTo>
                  <a:lnTo>
                    <a:pt x="1310259" y="21208"/>
                  </a:lnTo>
                  <a:lnTo>
                    <a:pt x="1310259" y="495300"/>
                  </a:lnTo>
                  <a:lnTo>
                    <a:pt x="1206118" y="495300"/>
                  </a:lnTo>
                  <a:lnTo>
                    <a:pt x="1206118" y="107568"/>
                  </a:lnTo>
                  <a:lnTo>
                    <a:pt x="1137665" y="107568"/>
                  </a:lnTo>
                  <a:lnTo>
                    <a:pt x="1155827" y="21208"/>
                  </a:lnTo>
                  <a:close/>
                </a:path>
                <a:path w="4791075" h="502284">
                  <a:moveTo>
                    <a:pt x="1677415" y="9651"/>
                  </a:moveTo>
                  <a:lnTo>
                    <a:pt x="1740947" y="19843"/>
                  </a:lnTo>
                  <a:lnTo>
                    <a:pt x="1791715" y="50418"/>
                  </a:lnTo>
                  <a:lnTo>
                    <a:pt x="1824863" y="96900"/>
                  </a:lnTo>
                  <a:lnTo>
                    <a:pt x="1835912" y="154812"/>
                  </a:lnTo>
                  <a:lnTo>
                    <a:pt x="1832693" y="186699"/>
                  </a:lnTo>
                  <a:lnTo>
                    <a:pt x="1806872" y="255522"/>
                  </a:lnTo>
                  <a:lnTo>
                    <a:pt x="1784223" y="292480"/>
                  </a:lnTo>
                  <a:lnTo>
                    <a:pt x="1755902" y="333755"/>
                  </a:lnTo>
                  <a:lnTo>
                    <a:pt x="1725773" y="375100"/>
                  </a:lnTo>
                  <a:lnTo>
                    <a:pt x="1700529" y="406653"/>
                  </a:lnTo>
                  <a:lnTo>
                    <a:pt x="1835912" y="406653"/>
                  </a:lnTo>
                  <a:lnTo>
                    <a:pt x="1835912" y="495300"/>
                  </a:lnTo>
                  <a:lnTo>
                    <a:pt x="1504441" y="495300"/>
                  </a:lnTo>
                  <a:lnTo>
                    <a:pt x="1666239" y="289432"/>
                  </a:lnTo>
                  <a:lnTo>
                    <a:pt x="1682672" y="267785"/>
                  </a:lnTo>
                  <a:lnTo>
                    <a:pt x="1707870" y="230586"/>
                  </a:lnTo>
                  <a:lnTo>
                    <a:pt x="1727977" y="186991"/>
                  </a:lnTo>
                  <a:lnTo>
                    <a:pt x="1731772" y="160781"/>
                  </a:lnTo>
                  <a:lnTo>
                    <a:pt x="1730650" y="147587"/>
                  </a:lnTo>
                  <a:lnTo>
                    <a:pt x="1704119" y="107555"/>
                  </a:lnTo>
                  <a:lnTo>
                    <a:pt x="1668526" y="97536"/>
                  </a:lnTo>
                  <a:lnTo>
                    <a:pt x="1653974" y="98940"/>
                  </a:lnTo>
                  <a:lnTo>
                    <a:pt x="1616704" y="132849"/>
                  </a:lnTo>
                  <a:lnTo>
                    <a:pt x="1606041" y="190500"/>
                  </a:lnTo>
                  <a:lnTo>
                    <a:pt x="1500759" y="190500"/>
                  </a:lnTo>
                  <a:lnTo>
                    <a:pt x="1503763" y="149782"/>
                  </a:lnTo>
                  <a:lnTo>
                    <a:pt x="1529012" y="82968"/>
                  </a:lnTo>
                  <a:lnTo>
                    <a:pt x="1578332" y="36226"/>
                  </a:lnTo>
                  <a:lnTo>
                    <a:pt x="1641387" y="12604"/>
                  </a:lnTo>
                  <a:lnTo>
                    <a:pt x="1677415" y="9651"/>
                  </a:lnTo>
                  <a:close/>
                </a:path>
                <a:path w="4791075" h="502284">
                  <a:moveTo>
                    <a:pt x="4509896" y="6730"/>
                  </a:moveTo>
                  <a:lnTo>
                    <a:pt x="4591431" y="6730"/>
                  </a:lnTo>
                  <a:lnTo>
                    <a:pt x="4790567" y="495300"/>
                  </a:lnTo>
                  <a:lnTo>
                    <a:pt x="4684521" y="495300"/>
                  </a:lnTo>
                  <a:lnTo>
                    <a:pt x="4645406" y="399288"/>
                  </a:lnTo>
                  <a:lnTo>
                    <a:pt x="4457954" y="399288"/>
                  </a:lnTo>
                  <a:lnTo>
                    <a:pt x="4419599" y="495300"/>
                  </a:lnTo>
                  <a:lnTo>
                    <a:pt x="4314317" y="495300"/>
                  </a:lnTo>
                  <a:lnTo>
                    <a:pt x="4509896" y="6730"/>
                  </a:lnTo>
                  <a:close/>
                </a:path>
                <a:path w="4791075" h="502284">
                  <a:moveTo>
                    <a:pt x="3988308" y="6730"/>
                  </a:moveTo>
                  <a:lnTo>
                    <a:pt x="4316857" y="6730"/>
                  </a:lnTo>
                  <a:lnTo>
                    <a:pt x="4316857" y="110489"/>
                  </a:lnTo>
                  <a:lnTo>
                    <a:pt x="4204843" y="110489"/>
                  </a:lnTo>
                  <a:lnTo>
                    <a:pt x="4204843" y="495300"/>
                  </a:lnTo>
                  <a:lnTo>
                    <a:pt x="4099560" y="495300"/>
                  </a:lnTo>
                  <a:lnTo>
                    <a:pt x="4099560" y="110489"/>
                  </a:lnTo>
                  <a:lnTo>
                    <a:pt x="3988308" y="110489"/>
                  </a:lnTo>
                  <a:lnTo>
                    <a:pt x="3988308" y="6730"/>
                  </a:lnTo>
                  <a:close/>
                </a:path>
                <a:path w="4791075" h="502284">
                  <a:moveTo>
                    <a:pt x="3650741" y="6730"/>
                  </a:moveTo>
                  <a:lnTo>
                    <a:pt x="3925696" y="6730"/>
                  </a:lnTo>
                  <a:lnTo>
                    <a:pt x="3925696" y="101218"/>
                  </a:lnTo>
                  <a:lnTo>
                    <a:pt x="3755263" y="101218"/>
                  </a:lnTo>
                  <a:lnTo>
                    <a:pt x="3755263" y="200913"/>
                  </a:lnTo>
                  <a:lnTo>
                    <a:pt x="3925696" y="200913"/>
                  </a:lnTo>
                  <a:lnTo>
                    <a:pt x="3925696" y="296163"/>
                  </a:lnTo>
                  <a:lnTo>
                    <a:pt x="3756024" y="296163"/>
                  </a:lnTo>
                  <a:lnTo>
                    <a:pt x="3756024" y="495300"/>
                  </a:lnTo>
                  <a:lnTo>
                    <a:pt x="3650741" y="495300"/>
                  </a:lnTo>
                  <a:lnTo>
                    <a:pt x="3650741" y="6730"/>
                  </a:lnTo>
                  <a:close/>
                </a:path>
                <a:path w="4791075" h="502284">
                  <a:moveTo>
                    <a:pt x="3440557" y="6730"/>
                  </a:moveTo>
                  <a:lnTo>
                    <a:pt x="3545840" y="6730"/>
                  </a:lnTo>
                  <a:lnTo>
                    <a:pt x="3545840" y="495300"/>
                  </a:lnTo>
                  <a:lnTo>
                    <a:pt x="3440557" y="495300"/>
                  </a:lnTo>
                  <a:lnTo>
                    <a:pt x="3440557" y="6730"/>
                  </a:lnTo>
                  <a:close/>
                </a:path>
                <a:path w="4791075" h="502284">
                  <a:moveTo>
                    <a:pt x="2910204" y="6730"/>
                  </a:moveTo>
                  <a:lnTo>
                    <a:pt x="3014217" y="6730"/>
                  </a:lnTo>
                  <a:lnTo>
                    <a:pt x="3238373" y="320675"/>
                  </a:lnTo>
                  <a:lnTo>
                    <a:pt x="3238373" y="6730"/>
                  </a:lnTo>
                  <a:lnTo>
                    <a:pt x="3341369" y="6730"/>
                  </a:lnTo>
                  <a:lnTo>
                    <a:pt x="3341369" y="495300"/>
                  </a:lnTo>
                  <a:lnTo>
                    <a:pt x="3238880" y="495300"/>
                  </a:lnTo>
                  <a:lnTo>
                    <a:pt x="3015488" y="178942"/>
                  </a:lnTo>
                  <a:lnTo>
                    <a:pt x="3015488" y="495300"/>
                  </a:lnTo>
                  <a:lnTo>
                    <a:pt x="2910204" y="495300"/>
                  </a:lnTo>
                  <a:lnTo>
                    <a:pt x="2910204" y="6730"/>
                  </a:lnTo>
                  <a:close/>
                </a:path>
                <a:path w="4791075" h="502284">
                  <a:moveTo>
                    <a:pt x="2705989" y="6730"/>
                  </a:moveTo>
                  <a:lnTo>
                    <a:pt x="2811272" y="6730"/>
                  </a:lnTo>
                  <a:lnTo>
                    <a:pt x="2811272" y="495300"/>
                  </a:lnTo>
                  <a:lnTo>
                    <a:pt x="2705989" y="495300"/>
                  </a:lnTo>
                  <a:lnTo>
                    <a:pt x="2705989" y="6730"/>
                  </a:lnTo>
                  <a:close/>
                </a:path>
                <a:path w="4791075" h="502284">
                  <a:moveTo>
                    <a:pt x="365125" y="6730"/>
                  </a:moveTo>
                  <a:lnTo>
                    <a:pt x="471677" y="6730"/>
                  </a:lnTo>
                  <a:lnTo>
                    <a:pt x="595249" y="331469"/>
                  </a:lnTo>
                  <a:lnTo>
                    <a:pt x="719074" y="6730"/>
                  </a:lnTo>
                  <a:lnTo>
                    <a:pt x="825753" y="6730"/>
                  </a:lnTo>
                  <a:lnTo>
                    <a:pt x="640841" y="495300"/>
                  </a:lnTo>
                  <a:lnTo>
                    <a:pt x="549401" y="495300"/>
                  </a:lnTo>
                  <a:lnTo>
                    <a:pt x="365125" y="6730"/>
                  </a:lnTo>
                  <a:close/>
                </a:path>
                <a:path w="4791075" h="502284">
                  <a:moveTo>
                    <a:pt x="0" y="6730"/>
                  </a:moveTo>
                  <a:lnTo>
                    <a:pt x="328549" y="6730"/>
                  </a:lnTo>
                  <a:lnTo>
                    <a:pt x="328549" y="110489"/>
                  </a:lnTo>
                  <a:lnTo>
                    <a:pt x="216535" y="110489"/>
                  </a:lnTo>
                  <a:lnTo>
                    <a:pt x="216535" y="495300"/>
                  </a:lnTo>
                  <a:lnTo>
                    <a:pt x="111251" y="495300"/>
                  </a:lnTo>
                  <a:lnTo>
                    <a:pt x="111251" y="110489"/>
                  </a:lnTo>
                  <a:lnTo>
                    <a:pt x="0" y="110489"/>
                  </a:lnTo>
                  <a:lnTo>
                    <a:pt x="0" y="6730"/>
                  </a:lnTo>
                  <a:close/>
                </a:path>
                <a:path w="4791075" h="502284">
                  <a:moveTo>
                    <a:pt x="2480437" y="0"/>
                  </a:moveTo>
                  <a:lnTo>
                    <a:pt x="2519318" y="3188"/>
                  </a:lnTo>
                  <a:lnTo>
                    <a:pt x="2554985" y="12747"/>
                  </a:lnTo>
                  <a:lnTo>
                    <a:pt x="2587414" y="28664"/>
                  </a:lnTo>
                  <a:lnTo>
                    <a:pt x="2616580" y="50926"/>
                  </a:lnTo>
                  <a:lnTo>
                    <a:pt x="2551049" y="122808"/>
                  </a:lnTo>
                  <a:lnTo>
                    <a:pt x="2527026" y="109474"/>
                  </a:lnTo>
                  <a:lnTo>
                    <a:pt x="2506599" y="99949"/>
                  </a:lnTo>
                  <a:lnTo>
                    <a:pt x="2489791" y="94234"/>
                  </a:lnTo>
                  <a:lnTo>
                    <a:pt x="2476627" y="92328"/>
                  </a:lnTo>
                  <a:lnTo>
                    <a:pt x="2468173" y="93142"/>
                  </a:lnTo>
                  <a:lnTo>
                    <a:pt x="2437034" y="119935"/>
                  </a:lnTo>
                  <a:lnTo>
                    <a:pt x="2433828" y="136905"/>
                  </a:lnTo>
                  <a:lnTo>
                    <a:pt x="2437923" y="154384"/>
                  </a:lnTo>
                  <a:lnTo>
                    <a:pt x="2450211" y="170624"/>
                  </a:lnTo>
                  <a:lnTo>
                    <a:pt x="2470689" y="185626"/>
                  </a:lnTo>
                  <a:lnTo>
                    <a:pt x="2499360" y="199389"/>
                  </a:lnTo>
                  <a:lnTo>
                    <a:pt x="2521888" y="209417"/>
                  </a:lnTo>
                  <a:lnTo>
                    <a:pt x="2541476" y="218932"/>
                  </a:lnTo>
                  <a:lnTo>
                    <a:pt x="2583664" y="245550"/>
                  </a:lnTo>
                  <a:lnTo>
                    <a:pt x="2613025" y="282448"/>
                  </a:lnTo>
                  <a:lnTo>
                    <a:pt x="2628509" y="329239"/>
                  </a:lnTo>
                  <a:lnTo>
                    <a:pt x="2629535" y="346075"/>
                  </a:lnTo>
                  <a:lnTo>
                    <a:pt x="2626365" y="376483"/>
                  </a:lnTo>
                  <a:lnTo>
                    <a:pt x="2600977" y="431157"/>
                  </a:lnTo>
                  <a:lnTo>
                    <a:pt x="2552233" y="475757"/>
                  </a:lnTo>
                  <a:lnTo>
                    <a:pt x="2492277" y="498998"/>
                  </a:lnTo>
                  <a:lnTo>
                    <a:pt x="2458847" y="501903"/>
                  </a:lnTo>
                  <a:lnTo>
                    <a:pt x="2420981" y="497449"/>
                  </a:lnTo>
                  <a:lnTo>
                    <a:pt x="2383377" y="484076"/>
                  </a:lnTo>
                  <a:lnTo>
                    <a:pt x="2346011" y="461773"/>
                  </a:lnTo>
                  <a:lnTo>
                    <a:pt x="2308860" y="430529"/>
                  </a:lnTo>
                  <a:lnTo>
                    <a:pt x="2378075" y="349757"/>
                  </a:lnTo>
                  <a:lnTo>
                    <a:pt x="2400954" y="370760"/>
                  </a:lnTo>
                  <a:lnTo>
                    <a:pt x="2423096" y="385762"/>
                  </a:lnTo>
                  <a:lnTo>
                    <a:pt x="2444476" y="394763"/>
                  </a:lnTo>
                  <a:lnTo>
                    <a:pt x="2465070" y="397763"/>
                  </a:lnTo>
                  <a:lnTo>
                    <a:pt x="2474499" y="396714"/>
                  </a:lnTo>
                  <a:lnTo>
                    <a:pt x="2509240" y="372300"/>
                  </a:lnTo>
                  <a:lnTo>
                    <a:pt x="2519045" y="345439"/>
                  </a:lnTo>
                  <a:lnTo>
                    <a:pt x="2513998" y="326866"/>
                  </a:lnTo>
                  <a:lnTo>
                    <a:pt x="2498867" y="309435"/>
                  </a:lnTo>
                  <a:lnTo>
                    <a:pt x="2473664" y="293147"/>
                  </a:lnTo>
                  <a:lnTo>
                    <a:pt x="2438400" y="278002"/>
                  </a:lnTo>
                  <a:lnTo>
                    <a:pt x="2416944" y="269742"/>
                  </a:lnTo>
                  <a:lnTo>
                    <a:pt x="2398871" y="261731"/>
                  </a:lnTo>
                  <a:lnTo>
                    <a:pt x="2363555" y="238337"/>
                  </a:lnTo>
                  <a:lnTo>
                    <a:pt x="2340355" y="203707"/>
                  </a:lnTo>
                  <a:lnTo>
                    <a:pt x="2327961" y="160845"/>
                  </a:lnTo>
                  <a:lnTo>
                    <a:pt x="2327148" y="146176"/>
                  </a:lnTo>
                  <a:lnTo>
                    <a:pt x="2329793" y="115200"/>
                  </a:lnTo>
                  <a:lnTo>
                    <a:pt x="2350990" y="62345"/>
                  </a:lnTo>
                  <a:lnTo>
                    <a:pt x="2392354" y="22824"/>
                  </a:lnTo>
                  <a:lnTo>
                    <a:pt x="2447790" y="2543"/>
                  </a:lnTo>
                  <a:lnTo>
                    <a:pt x="2480437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487703"/>
            <a:ext cx="7951470" cy="408573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4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470" dirty="0" smtClean="0">
                <a:solidFill>
                  <a:srgbClr val="DFE6D0"/>
                </a:solidFill>
                <a:cs typeface="Arial" panose="020B0604020202020204" pitchFamily="34" charset="0"/>
              </a:rPr>
              <a:t>HAFTADA</a:t>
            </a:r>
            <a:r>
              <a:rPr lang="tr-TR" sz="3600" spc="-470" dirty="0" smtClean="0">
                <a:solidFill>
                  <a:srgbClr val="DFE6D0"/>
                </a:solidFill>
                <a:cs typeface="Arial" panose="020B0604020202020204" pitchFamily="34" charset="0"/>
              </a:rPr>
              <a:t> </a:t>
            </a:r>
            <a:r>
              <a:rPr sz="3600" spc="-470" dirty="0" smtClean="0">
                <a:solidFill>
                  <a:srgbClr val="DFE6D0"/>
                </a:solidFill>
                <a:cs typeface="Arial" panose="020B0604020202020204" pitchFamily="34" charset="0"/>
              </a:rPr>
              <a:t> </a:t>
            </a:r>
            <a:r>
              <a:rPr sz="3600" spc="-20" dirty="0">
                <a:solidFill>
                  <a:srgbClr val="DFE6D0"/>
                </a:solidFill>
                <a:cs typeface="Arial" panose="020B0604020202020204" pitchFamily="34" charset="0"/>
              </a:rPr>
              <a:t>3 </a:t>
            </a:r>
            <a:r>
              <a:rPr sz="3600" spc="-245" dirty="0">
                <a:solidFill>
                  <a:srgbClr val="DFE6D0"/>
                </a:solidFill>
                <a:cs typeface="Arial" panose="020B0604020202020204" pitchFamily="34" charset="0"/>
              </a:rPr>
              <a:t>GÜN </a:t>
            </a:r>
            <a:r>
              <a:rPr sz="3600" spc="-670" dirty="0" smtClean="0">
                <a:solidFill>
                  <a:srgbClr val="DFE6D0"/>
                </a:solidFill>
                <a:cs typeface="Arial" panose="020B0604020202020204" pitchFamily="34" charset="0"/>
              </a:rPr>
              <a:t>İŞLETMELERDE</a:t>
            </a:r>
            <a:r>
              <a:rPr sz="3600" spc="-434" dirty="0" smtClean="0">
                <a:solidFill>
                  <a:srgbClr val="DFE6D0"/>
                </a:solidFill>
                <a:cs typeface="Arial" panose="020B0604020202020204" pitchFamily="34" charset="0"/>
              </a:rPr>
              <a:t> </a:t>
            </a:r>
            <a:r>
              <a:rPr lang="tr-TR" sz="3600" spc="-434" dirty="0" smtClean="0">
                <a:solidFill>
                  <a:srgbClr val="DFE6D0"/>
                </a:solidFill>
                <a:cs typeface="Arial" panose="020B0604020202020204" pitchFamily="34" charset="0"/>
              </a:rPr>
              <a:t>  </a:t>
            </a:r>
            <a:r>
              <a:rPr sz="3600" spc="-540" dirty="0" smtClean="0">
                <a:solidFill>
                  <a:srgbClr val="DFE6D0"/>
                </a:solidFill>
                <a:cs typeface="Arial" panose="020B0604020202020204" pitchFamily="34" charset="0"/>
              </a:rPr>
              <a:t>STAJ</a:t>
            </a:r>
            <a:endParaRPr sz="3600" dirty="0"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935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645" dirty="0" smtClean="0">
                <a:solidFill>
                  <a:srgbClr val="ADC088"/>
                </a:solidFill>
                <a:cs typeface="Arial" panose="020B0604020202020204" pitchFamily="34" charset="0"/>
              </a:rPr>
              <a:t>HABER</a:t>
            </a:r>
            <a:r>
              <a:rPr lang="tr-TR" sz="3600" spc="-645" dirty="0" smtClean="0">
                <a:solidFill>
                  <a:srgbClr val="ADC088"/>
                </a:solidFill>
                <a:cs typeface="Arial" panose="020B0604020202020204" pitchFamily="34" charset="0"/>
              </a:rPr>
              <a:t>    </a:t>
            </a:r>
            <a:r>
              <a:rPr sz="3600" spc="-480" dirty="0" smtClean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sz="3600" spc="-440" dirty="0" smtClean="0">
                <a:solidFill>
                  <a:srgbClr val="ADC088"/>
                </a:solidFill>
                <a:cs typeface="Arial" panose="020B0604020202020204" pitchFamily="34" charset="0"/>
              </a:rPr>
              <a:t>A</a:t>
            </a:r>
            <a:r>
              <a:rPr lang="tr-TR" sz="3600" spc="-440" dirty="0" smtClean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sz="3600" spc="-440" dirty="0" smtClean="0">
                <a:solidFill>
                  <a:srgbClr val="ADC088"/>
                </a:solidFill>
                <a:cs typeface="Arial" panose="020B0604020202020204" pitchFamily="34" charset="0"/>
              </a:rPr>
              <a:t>JANSLARI</a:t>
            </a:r>
            <a:endParaRPr sz="3600" dirty="0"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780" dirty="0">
                <a:solidFill>
                  <a:srgbClr val="ADC088"/>
                </a:solidFill>
                <a:cs typeface="Arial" panose="020B0604020202020204" pitchFamily="34" charset="0"/>
              </a:rPr>
              <a:t>YEREL</a:t>
            </a:r>
            <a:r>
              <a:rPr sz="3600" spc="-675" dirty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lang="tr-TR" sz="3600" spc="-675" dirty="0" smtClean="0">
                <a:solidFill>
                  <a:srgbClr val="ADC088"/>
                </a:solidFill>
                <a:cs typeface="Arial" panose="020B0604020202020204" pitchFamily="34" charset="0"/>
              </a:rPr>
              <a:t>    </a:t>
            </a:r>
            <a:r>
              <a:rPr sz="3600" spc="-465" dirty="0" smtClean="0">
                <a:solidFill>
                  <a:srgbClr val="ADC088"/>
                </a:solidFill>
                <a:cs typeface="Arial" panose="020B0604020202020204" pitchFamily="34" charset="0"/>
              </a:rPr>
              <a:t>KANALLAR</a:t>
            </a:r>
            <a:endParaRPr sz="3600" dirty="0"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965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635" dirty="0">
                <a:solidFill>
                  <a:srgbClr val="ADC088"/>
                </a:solidFill>
                <a:cs typeface="Arial" panose="020B0604020202020204" pitchFamily="34" charset="0"/>
              </a:rPr>
              <a:t>BELED</a:t>
            </a:r>
            <a:r>
              <a:rPr sz="3200" spc="-635" dirty="0">
                <a:solidFill>
                  <a:srgbClr val="ADC088"/>
                </a:solidFill>
                <a:cs typeface="Arial" panose="020B0604020202020204" pitchFamily="34" charset="0"/>
              </a:rPr>
              <a:t>İ</a:t>
            </a:r>
            <a:r>
              <a:rPr sz="3600" spc="-635" dirty="0">
                <a:solidFill>
                  <a:srgbClr val="ADC088"/>
                </a:solidFill>
                <a:cs typeface="Arial" panose="020B0604020202020204" pitchFamily="34" charset="0"/>
              </a:rPr>
              <a:t>YE</a:t>
            </a:r>
            <a:r>
              <a:rPr sz="3600" spc="-490" dirty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lang="tr-TR" sz="3600" spc="-490" dirty="0" smtClean="0">
                <a:solidFill>
                  <a:srgbClr val="ADC088"/>
                </a:solidFill>
                <a:cs typeface="Arial" panose="020B0604020202020204" pitchFamily="34" charset="0"/>
              </a:rPr>
              <a:t>  </a:t>
            </a:r>
            <a:r>
              <a:rPr sz="3600" spc="-380" dirty="0" smtClean="0">
                <a:solidFill>
                  <a:srgbClr val="ADC088"/>
                </a:solidFill>
                <a:cs typeface="Arial" panose="020B0604020202020204" pitchFamily="34" charset="0"/>
              </a:rPr>
              <a:t>BASIN-YAYIN</a:t>
            </a:r>
            <a:endParaRPr sz="3600" dirty="0"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580" dirty="0">
                <a:solidFill>
                  <a:srgbClr val="ADC088"/>
                </a:solidFill>
                <a:cs typeface="Arial" panose="020B0604020202020204" pitchFamily="34" charset="0"/>
              </a:rPr>
              <a:t>REKLAM</a:t>
            </a:r>
            <a:r>
              <a:rPr sz="3600" spc="-540" dirty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lang="tr-TR" sz="3600" spc="-540" dirty="0" smtClean="0">
                <a:solidFill>
                  <a:srgbClr val="ADC088"/>
                </a:solidFill>
                <a:cs typeface="Arial" panose="020B0604020202020204" pitchFamily="34" charset="0"/>
              </a:rPr>
              <a:t>   </a:t>
            </a:r>
            <a:r>
              <a:rPr sz="3600" spc="-440" dirty="0" smtClean="0">
                <a:solidFill>
                  <a:srgbClr val="ADC088"/>
                </a:solidFill>
                <a:cs typeface="Arial" panose="020B0604020202020204" pitchFamily="34" charset="0"/>
              </a:rPr>
              <a:t>AJANSLARI</a:t>
            </a:r>
            <a:endParaRPr sz="3600" dirty="0"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3600" spc="-590" dirty="0" smtClean="0">
                <a:solidFill>
                  <a:srgbClr val="ADC088"/>
                </a:solidFill>
                <a:cs typeface="Arial" panose="020B0604020202020204" pitchFamily="34" charset="0"/>
              </a:rPr>
              <a:t>VE</a:t>
            </a:r>
            <a:r>
              <a:rPr lang="tr-TR" sz="3600" spc="-590" dirty="0" smtClean="0">
                <a:solidFill>
                  <a:srgbClr val="ADC088"/>
                </a:solidFill>
                <a:cs typeface="Arial" panose="020B0604020202020204" pitchFamily="34" charset="0"/>
              </a:rPr>
              <a:t>   </a:t>
            </a:r>
            <a:r>
              <a:rPr sz="3600" spc="-459" dirty="0" smtClean="0">
                <a:solidFill>
                  <a:srgbClr val="ADC088"/>
                </a:solidFill>
                <a:cs typeface="Arial" panose="020B0604020202020204" pitchFamily="34" charset="0"/>
              </a:rPr>
              <a:t>D</a:t>
            </a:r>
            <a:r>
              <a:rPr sz="3200" spc="-459" dirty="0" smtClean="0">
                <a:solidFill>
                  <a:srgbClr val="ADC088"/>
                </a:solidFill>
                <a:cs typeface="Arial" panose="020B0604020202020204" pitchFamily="34" charset="0"/>
              </a:rPr>
              <a:t>İĞ</a:t>
            </a:r>
            <a:r>
              <a:rPr sz="3600" spc="-459" dirty="0" smtClean="0">
                <a:solidFill>
                  <a:srgbClr val="ADC088"/>
                </a:solidFill>
                <a:cs typeface="Arial" panose="020B0604020202020204" pitchFamily="34" charset="0"/>
              </a:rPr>
              <a:t>ER </a:t>
            </a:r>
            <a:r>
              <a:rPr sz="3600" spc="-409" dirty="0">
                <a:solidFill>
                  <a:srgbClr val="ADC088"/>
                </a:solidFill>
                <a:cs typeface="Arial" panose="020B0604020202020204" pitchFamily="34" charset="0"/>
              </a:rPr>
              <a:t>YAYIN</a:t>
            </a:r>
            <a:r>
              <a:rPr sz="3600" spc="-185" dirty="0">
                <a:solidFill>
                  <a:srgbClr val="ADC088"/>
                </a:solidFill>
                <a:cs typeface="Arial" panose="020B0604020202020204" pitchFamily="34" charset="0"/>
              </a:rPr>
              <a:t> </a:t>
            </a:r>
            <a:r>
              <a:rPr sz="3600" spc="-520" dirty="0">
                <a:solidFill>
                  <a:srgbClr val="ADC088"/>
                </a:solidFill>
                <a:cs typeface="Arial" panose="020B0604020202020204" pitchFamily="34" charset="0"/>
              </a:rPr>
              <a:t>KURULUŞLARINDA</a:t>
            </a:r>
            <a:endParaRPr sz="3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605942" y="418337"/>
              <a:ext cx="121285" cy="743585"/>
            </a:xfrm>
            <a:custGeom>
              <a:avLst/>
              <a:gdLst/>
              <a:ahLst/>
              <a:cxnLst/>
              <a:rect l="l" t="t" r="r" b="b"/>
              <a:pathLst>
                <a:path w="121284" h="743585">
                  <a:moveTo>
                    <a:pt x="117462" y="0"/>
                  </a:moveTo>
                  <a:lnTo>
                    <a:pt x="4495" y="0"/>
                  </a:lnTo>
                  <a:lnTo>
                    <a:pt x="4495" y="108839"/>
                  </a:lnTo>
                  <a:lnTo>
                    <a:pt x="117462" y="108839"/>
                  </a:lnTo>
                  <a:lnTo>
                    <a:pt x="117462" y="0"/>
                  </a:lnTo>
                  <a:close/>
                </a:path>
                <a:path w="121284" h="743585">
                  <a:moveTo>
                    <a:pt x="121145" y="143256"/>
                  </a:moveTo>
                  <a:lnTo>
                    <a:pt x="0" y="143256"/>
                  </a:lnTo>
                  <a:lnTo>
                    <a:pt x="0" y="743331"/>
                  </a:lnTo>
                  <a:lnTo>
                    <a:pt x="121145" y="743331"/>
                  </a:lnTo>
                  <a:lnTo>
                    <a:pt x="121145" y="1432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942" y="418337"/>
              <a:ext cx="121285" cy="743585"/>
            </a:xfrm>
            <a:custGeom>
              <a:avLst/>
              <a:gdLst/>
              <a:ahLst/>
              <a:cxnLst/>
              <a:rect l="l" t="t" r="r" b="b"/>
              <a:pathLst>
                <a:path w="121284" h="743585">
                  <a:moveTo>
                    <a:pt x="0" y="143256"/>
                  </a:moveTo>
                  <a:lnTo>
                    <a:pt x="121145" y="143256"/>
                  </a:lnTo>
                  <a:lnTo>
                    <a:pt x="121145" y="743331"/>
                  </a:lnTo>
                  <a:lnTo>
                    <a:pt x="0" y="743331"/>
                  </a:lnTo>
                  <a:lnTo>
                    <a:pt x="0" y="143256"/>
                  </a:lnTo>
                  <a:close/>
                </a:path>
                <a:path w="121284" h="743585">
                  <a:moveTo>
                    <a:pt x="4495" y="0"/>
                  </a:moveTo>
                  <a:lnTo>
                    <a:pt x="117462" y="0"/>
                  </a:lnTo>
                  <a:lnTo>
                    <a:pt x="117462" y="108838"/>
                  </a:lnTo>
                  <a:lnTo>
                    <a:pt x="4495" y="108838"/>
                  </a:lnTo>
                  <a:lnTo>
                    <a:pt x="449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510" y="616839"/>
              <a:ext cx="353060" cy="740410"/>
            </a:xfrm>
            <a:custGeom>
              <a:avLst/>
              <a:gdLst/>
              <a:ahLst/>
              <a:cxnLst/>
              <a:rect l="l" t="t" r="r" b="b"/>
              <a:pathLst>
                <a:path w="353059" h="740410">
                  <a:moveTo>
                    <a:pt x="232460" y="556640"/>
                  </a:moveTo>
                  <a:lnTo>
                    <a:pt x="140373" y="556640"/>
                  </a:lnTo>
                  <a:lnTo>
                    <a:pt x="140373" y="647953"/>
                  </a:lnTo>
                  <a:lnTo>
                    <a:pt x="185394" y="647953"/>
                  </a:lnTo>
                  <a:lnTo>
                    <a:pt x="182789" y="664787"/>
                  </a:lnTo>
                  <a:lnTo>
                    <a:pt x="176191" y="681370"/>
                  </a:lnTo>
                  <a:lnTo>
                    <a:pt x="165601" y="697692"/>
                  </a:lnTo>
                  <a:lnTo>
                    <a:pt x="151015" y="713739"/>
                  </a:lnTo>
                  <a:lnTo>
                    <a:pt x="186626" y="740028"/>
                  </a:lnTo>
                  <a:lnTo>
                    <a:pt x="206679" y="714787"/>
                  </a:lnTo>
                  <a:lnTo>
                    <a:pt x="221002" y="688975"/>
                  </a:lnTo>
                  <a:lnTo>
                    <a:pt x="229596" y="662590"/>
                  </a:lnTo>
                  <a:lnTo>
                    <a:pt x="232460" y="635635"/>
                  </a:lnTo>
                  <a:lnTo>
                    <a:pt x="232460" y="556640"/>
                  </a:lnTo>
                  <a:close/>
                </a:path>
                <a:path w="353059" h="740410">
                  <a:moveTo>
                    <a:pt x="76123" y="384683"/>
                  </a:moveTo>
                  <a:lnTo>
                    <a:pt x="0" y="473583"/>
                  </a:lnTo>
                  <a:lnTo>
                    <a:pt x="40847" y="507940"/>
                  </a:lnTo>
                  <a:lnTo>
                    <a:pt x="81953" y="532511"/>
                  </a:lnTo>
                  <a:lnTo>
                    <a:pt x="123315" y="547270"/>
                  </a:lnTo>
                  <a:lnTo>
                    <a:pt x="164934" y="552196"/>
                  </a:lnTo>
                  <a:lnTo>
                    <a:pt x="201730" y="548985"/>
                  </a:lnTo>
                  <a:lnTo>
                    <a:pt x="267724" y="523370"/>
                  </a:lnTo>
                  <a:lnTo>
                    <a:pt x="321369" y="474273"/>
                  </a:lnTo>
                  <a:lnTo>
                    <a:pt x="341437" y="437514"/>
                  </a:lnTo>
                  <a:lnTo>
                    <a:pt x="171894" y="437514"/>
                  </a:lnTo>
                  <a:lnTo>
                    <a:pt x="149177" y="434224"/>
                  </a:lnTo>
                  <a:lnTo>
                    <a:pt x="125642" y="424338"/>
                  </a:lnTo>
                  <a:lnTo>
                    <a:pt x="101291" y="407832"/>
                  </a:lnTo>
                  <a:lnTo>
                    <a:pt x="76123" y="384683"/>
                  </a:lnTo>
                  <a:close/>
                </a:path>
                <a:path w="353059" h="740410">
                  <a:moveTo>
                    <a:pt x="188671" y="0"/>
                  </a:moveTo>
                  <a:lnTo>
                    <a:pt x="120529" y="11144"/>
                  </a:lnTo>
                  <a:lnTo>
                    <a:pt x="66713" y="44576"/>
                  </a:lnTo>
                  <a:lnTo>
                    <a:pt x="31715" y="96027"/>
                  </a:lnTo>
                  <a:lnTo>
                    <a:pt x="20053" y="160909"/>
                  </a:lnTo>
                  <a:lnTo>
                    <a:pt x="20960" y="176934"/>
                  </a:lnTo>
                  <a:lnTo>
                    <a:pt x="34582" y="224155"/>
                  </a:lnTo>
                  <a:lnTo>
                    <a:pt x="60178" y="262141"/>
                  </a:lnTo>
                  <a:lnTo>
                    <a:pt x="99045" y="287908"/>
                  </a:lnTo>
                  <a:lnTo>
                    <a:pt x="142430" y="305815"/>
                  </a:lnTo>
                  <a:lnTo>
                    <a:pt x="181285" y="322512"/>
                  </a:lnTo>
                  <a:lnTo>
                    <a:pt x="209038" y="340423"/>
                  </a:lnTo>
                  <a:lnTo>
                    <a:pt x="225690" y="359572"/>
                  </a:lnTo>
                  <a:lnTo>
                    <a:pt x="231241" y="379984"/>
                  </a:lnTo>
                  <a:lnTo>
                    <a:pt x="230039" y="390058"/>
                  </a:lnTo>
                  <a:lnTo>
                    <a:pt x="202280" y="427067"/>
                  </a:lnTo>
                  <a:lnTo>
                    <a:pt x="171894" y="437514"/>
                  </a:lnTo>
                  <a:lnTo>
                    <a:pt x="341437" y="437514"/>
                  </a:lnTo>
                  <a:lnTo>
                    <a:pt x="349302" y="414075"/>
                  </a:lnTo>
                  <a:lnTo>
                    <a:pt x="352793" y="380619"/>
                  </a:lnTo>
                  <a:lnTo>
                    <a:pt x="351655" y="362166"/>
                  </a:lnTo>
                  <a:lnTo>
                    <a:pt x="334581" y="310641"/>
                  </a:lnTo>
                  <a:lnTo>
                    <a:pt x="302313" y="270101"/>
                  </a:lnTo>
                  <a:lnTo>
                    <a:pt x="255897" y="240855"/>
                  </a:lnTo>
                  <a:lnTo>
                    <a:pt x="209550" y="219328"/>
                  </a:lnTo>
                  <a:lnTo>
                    <a:pt x="178031" y="204164"/>
                  </a:lnTo>
                  <a:lnTo>
                    <a:pt x="155521" y="187642"/>
                  </a:lnTo>
                  <a:lnTo>
                    <a:pt x="142016" y="169787"/>
                  </a:lnTo>
                  <a:lnTo>
                    <a:pt x="137515" y="150622"/>
                  </a:lnTo>
                  <a:lnTo>
                    <a:pt x="138384" y="140956"/>
                  </a:lnTo>
                  <a:lnTo>
                    <a:pt x="166674" y="105108"/>
                  </a:lnTo>
                  <a:lnTo>
                    <a:pt x="184581" y="101473"/>
                  </a:lnTo>
                  <a:lnTo>
                    <a:pt x="297123" y="101473"/>
                  </a:lnTo>
                  <a:lnTo>
                    <a:pt x="338467" y="56134"/>
                  </a:lnTo>
                  <a:lnTo>
                    <a:pt x="306389" y="31557"/>
                  </a:lnTo>
                  <a:lnTo>
                    <a:pt x="270732" y="14017"/>
                  </a:lnTo>
                  <a:lnTo>
                    <a:pt x="231493" y="3502"/>
                  </a:lnTo>
                  <a:lnTo>
                    <a:pt x="188671" y="0"/>
                  </a:lnTo>
                  <a:close/>
                </a:path>
                <a:path w="353059" h="740410">
                  <a:moveTo>
                    <a:pt x="297123" y="101473"/>
                  </a:moveTo>
                  <a:lnTo>
                    <a:pt x="184581" y="101473"/>
                  </a:lnTo>
                  <a:lnTo>
                    <a:pt x="199057" y="103570"/>
                  </a:lnTo>
                  <a:lnTo>
                    <a:pt x="217525" y="109870"/>
                  </a:lnTo>
                  <a:lnTo>
                    <a:pt x="239985" y="120386"/>
                  </a:lnTo>
                  <a:lnTo>
                    <a:pt x="266433" y="135127"/>
                  </a:lnTo>
                  <a:lnTo>
                    <a:pt x="297123" y="10147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9025" y="1166621"/>
              <a:ext cx="105803" cy="197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5510" y="616839"/>
              <a:ext cx="353060" cy="552450"/>
            </a:xfrm>
            <a:custGeom>
              <a:avLst/>
              <a:gdLst/>
              <a:ahLst/>
              <a:cxnLst/>
              <a:rect l="l" t="t" r="r" b="b"/>
              <a:pathLst>
                <a:path w="353059" h="552450">
                  <a:moveTo>
                    <a:pt x="188671" y="0"/>
                  </a:moveTo>
                  <a:lnTo>
                    <a:pt x="231493" y="3502"/>
                  </a:lnTo>
                  <a:lnTo>
                    <a:pt x="270732" y="14017"/>
                  </a:lnTo>
                  <a:lnTo>
                    <a:pt x="306389" y="31557"/>
                  </a:lnTo>
                  <a:lnTo>
                    <a:pt x="338467" y="56134"/>
                  </a:lnTo>
                  <a:lnTo>
                    <a:pt x="266433" y="135127"/>
                  </a:lnTo>
                  <a:lnTo>
                    <a:pt x="239985" y="120386"/>
                  </a:lnTo>
                  <a:lnTo>
                    <a:pt x="217525" y="109870"/>
                  </a:lnTo>
                  <a:lnTo>
                    <a:pt x="199057" y="103570"/>
                  </a:lnTo>
                  <a:lnTo>
                    <a:pt x="184581" y="101473"/>
                  </a:lnTo>
                  <a:lnTo>
                    <a:pt x="175294" y="102379"/>
                  </a:lnTo>
                  <a:lnTo>
                    <a:pt x="140993" y="131968"/>
                  </a:lnTo>
                  <a:lnTo>
                    <a:pt x="137515" y="150622"/>
                  </a:lnTo>
                  <a:lnTo>
                    <a:pt x="142016" y="169787"/>
                  </a:lnTo>
                  <a:lnTo>
                    <a:pt x="155521" y="187642"/>
                  </a:lnTo>
                  <a:lnTo>
                    <a:pt x="178031" y="204164"/>
                  </a:lnTo>
                  <a:lnTo>
                    <a:pt x="209550" y="219328"/>
                  </a:lnTo>
                  <a:lnTo>
                    <a:pt x="234333" y="230377"/>
                  </a:lnTo>
                  <a:lnTo>
                    <a:pt x="255897" y="240855"/>
                  </a:lnTo>
                  <a:lnTo>
                    <a:pt x="289356" y="260096"/>
                  </a:lnTo>
                  <a:lnTo>
                    <a:pt x="324925" y="295350"/>
                  </a:lnTo>
                  <a:lnTo>
                    <a:pt x="348240" y="344344"/>
                  </a:lnTo>
                  <a:lnTo>
                    <a:pt x="352793" y="380619"/>
                  </a:lnTo>
                  <a:lnTo>
                    <a:pt x="349302" y="414075"/>
                  </a:lnTo>
                  <a:lnTo>
                    <a:pt x="321369" y="474273"/>
                  </a:lnTo>
                  <a:lnTo>
                    <a:pt x="267724" y="523370"/>
                  </a:lnTo>
                  <a:lnTo>
                    <a:pt x="201730" y="548985"/>
                  </a:lnTo>
                  <a:lnTo>
                    <a:pt x="164934" y="552196"/>
                  </a:lnTo>
                  <a:lnTo>
                    <a:pt x="123315" y="547270"/>
                  </a:lnTo>
                  <a:lnTo>
                    <a:pt x="81953" y="532511"/>
                  </a:lnTo>
                  <a:lnTo>
                    <a:pt x="40847" y="507940"/>
                  </a:lnTo>
                  <a:lnTo>
                    <a:pt x="0" y="473583"/>
                  </a:lnTo>
                  <a:lnTo>
                    <a:pt x="76123" y="384683"/>
                  </a:lnTo>
                  <a:lnTo>
                    <a:pt x="101291" y="407832"/>
                  </a:lnTo>
                  <a:lnTo>
                    <a:pt x="125642" y="424338"/>
                  </a:lnTo>
                  <a:lnTo>
                    <a:pt x="149177" y="434224"/>
                  </a:lnTo>
                  <a:lnTo>
                    <a:pt x="171894" y="437514"/>
                  </a:lnTo>
                  <a:lnTo>
                    <a:pt x="182229" y="436350"/>
                  </a:lnTo>
                  <a:lnTo>
                    <a:pt x="220418" y="409541"/>
                  </a:lnTo>
                  <a:lnTo>
                    <a:pt x="231241" y="379984"/>
                  </a:lnTo>
                  <a:lnTo>
                    <a:pt x="225690" y="359572"/>
                  </a:lnTo>
                  <a:lnTo>
                    <a:pt x="209038" y="340423"/>
                  </a:lnTo>
                  <a:lnTo>
                    <a:pt x="181285" y="322512"/>
                  </a:lnTo>
                  <a:lnTo>
                    <a:pt x="142430" y="305815"/>
                  </a:lnTo>
                  <a:lnTo>
                    <a:pt x="118896" y="296719"/>
                  </a:lnTo>
                  <a:lnTo>
                    <a:pt x="99045" y="287908"/>
                  </a:lnTo>
                  <a:lnTo>
                    <a:pt x="60178" y="262141"/>
                  </a:lnTo>
                  <a:lnTo>
                    <a:pt x="34582" y="224155"/>
                  </a:lnTo>
                  <a:lnTo>
                    <a:pt x="20960" y="176934"/>
                  </a:lnTo>
                  <a:lnTo>
                    <a:pt x="20053" y="160909"/>
                  </a:lnTo>
                  <a:lnTo>
                    <a:pt x="22968" y="126783"/>
                  </a:lnTo>
                  <a:lnTo>
                    <a:pt x="46295" y="68629"/>
                  </a:lnTo>
                  <a:lnTo>
                    <a:pt x="91830" y="25074"/>
                  </a:lnTo>
                  <a:lnTo>
                    <a:pt x="152809" y="2786"/>
                  </a:lnTo>
                  <a:lnTo>
                    <a:pt x="18867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0693" y="418337"/>
              <a:ext cx="121285" cy="743585"/>
            </a:xfrm>
            <a:custGeom>
              <a:avLst/>
              <a:gdLst/>
              <a:ahLst/>
              <a:cxnLst/>
              <a:rect l="l" t="t" r="r" b="b"/>
              <a:pathLst>
                <a:path w="121284" h="743585">
                  <a:moveTo>
                    <a:pt x="117475" y="0"/>
                  </a:moveTo>
                  <a:lnTo>
                    <a:pt x="4572" y="0"/>
                  </a:lnTo>
                  <a:lnTo>
                    <a:pt x="4572" y="108839"/>
                  </a:lnTo>
                  <a:lnTo>
                    <a:pt x="117475" y="108839"/>
                  </a:lnTo>
                  <a:lnTo>
                    <a:pt x="117475" y="0"/>
                  </a:lnTo>
                  <a:close/>
                </a:path>
                <a:path w="121284" h="743585">
                  <a:moveTo>
                    <a:pt x="121158" y="143256"/>
                  </a:moveTo>
                  <a:lnTo>
                    <a:pt x="0" y="143256"/>
                  </a:lnTo>
                  <a:lnTo>
                    <a:pt x="0" y="743331"/>
                  </a:lnTo>
                  <a:lnTo>
                    <a:pt x="121158" y="743331"/>
                  </a:lnTo>
                  <a:lnTo>
                    <a:pt x="121158" y="1432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0693" y="418337"/>
              <a:ext cx="121285" cy="743585"/>
            </a:xfrm>
            <a:custGeom>
              <a:avLst/>
              <a:gdLst/>
              <a:ahLst/>
              <a:cxnLst/>
              <a:rect l="l" t="t" r="r" b="b"/>
              <a:pathLst>
                <a:path w="121284" h="743585">
                  <a:moveTo>
                    <a:pt x="0" y="143256"/>
                  </a:moveTo>
                  <a:lnTo>
                    <a:pt x="121157" y="143256"/>
                  </a:lnTo>
                  <a:lnTo>
                    <a:pt x="121157" y="743331"/>
                  </a:lnTo>
                  <a:lnTo>
                    <a:pt x="0" y="743331"/>
                  </a:lnTo>
                  <a:lnTo>
                    <a:pt x="0" y="143256"/>
                  </a:lnTo>
                  <a:close/>
                </a:path>
                <a:path w="121284" h="743585">
                  <a:moveTo>
                    <a:pt x="4571" y="0"/>
                  </a:moveTo>
                  <a:lnTo>
                    <a:pt x="117475" y="0"/>
                  </a:lnTo>
                  <a:lnTo>
                    <a:pt x="117475" y="108838"/>
                  </a:lnTo>
                  <a:lnTo>
                    <a:pt x="4571" y="108838"/>
                  </a:lnTo>
                  <a:lnTo>
                    <a:pt x="457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9735" y="624204"/>
              <a:ext cx="3952240" cy="537845"/>
            </a:xfrm>
            <a:custGeom>
              <a:avLst/>
              <a:gdLst/>
              <a:ahLst/>
              <a:cxnLst/>
              <a:rect l="l" t="t" r="r" b="b"/>
              <a:pathLst>
                <a:path w="3952240" h="537844">
                  <a:moveTo>
                    <a:pt x="3040761" y="0"/>
                  </a:moveTo>
                  <a:lnTo>
                    <a:pt x="2951099" y="0"/>
                  </a:lnTo>
                  <a:lnTo>
                    <a:pt x="2735834" y="537464"/>
                  </a:lnTo>
                  <a:lnTo>
                    <a:pt x="2851785" y="537464"/>
                  </a:lnTo>
                  <a:lnTo>
                    <a:pt x="2893949" y="431800"/>
                  </a:lnTo>
                  <a:lnTo>
                    <a:pt x="3216664" y="431800"/>
                  </a:lnTo>
                  <a:lnTo>
                    <a:pt x="3176982" y="334391"/>
                  </a:lnTo>
                  <a:lnTo>
                    <a:pt x="2932811" y="334391"/>
                  </a:lnTo>
                  <a:lnTo>
                    <a:pt x="2995929" y="176022"/>
                  </a:lnTo>
                  <a:lnTo>
                    <a:pt x="3112467" y="176022"/>
                  </a:lnTo>
                  <a:lnTo>
                    <a:pt x="3040761" y="0"/>
                  </a:lnTo>
                  <a:close/>
                </a:path>
                <a:path w="3952240" h="537844">
                  <a:moveTo>
                    <a:pt x="3216664" y="431800"/>
                  </a:moveTo>
                  <a:lnTo>
                    <a:pt x="3100197" y="431800"/>
                  </a:lnTo>
                  <a:lnTo>
                    <a:pt x="3143123" y="537464"/>
                  </a:lnTo>
                  <a:lnTo>
                    <a:pt x="3259709" y="537464"/>
                  </a:lnTo>
                  <a:lnTo>
                    <a:pt x="3216664" y="431800"/>
                  </a:lnTo>
                  <a:close/>
                </a:path>
                <a:path w="3952240" h="537844">
                  <a:moveTo>
                    <a:pt x="3112467" y="176022"/>
                  </a:moveTo>
                  <a:lnTo>
                    <a:pt x="2995929" y="176022"/>
                  </a:lnTo>
                  <a:lnTo>
                    <a:pt x="3060445" y="334391"/>
                  </a:lnTo>
                  <a:lnTo>
                    <a:pt x="3176982" y="334391"/>
                  </a:lnTo>
                  <a:lnTo>
                    <a:pt x="3112467" y="176022"/>
                  </a:lnTo>
                  <a:close/>
                </a:path>
                <a:path w="3952240" h="537844">
                  <a:moveTo>
                    <a:pt x="1512189" y="0"/>
                  </a:moveTo>
                  <a:lnTo>
                    <a:pt x="1422527" y="0"/>
                  </a:lnTo>
                  <a:lnTo>
                    <a:pt x="1207262" y="537464"/>
                  </a:lnTo>
                  <a:lnTo>
                    <a:pt x="1323213" y="537464"/>
                  </a:lnTo>
                  <a:lnTo>
                    <a:pt x="1365377" y="431800"/>
                  </a:lnTo>
                  <a:lnTo>
                    <a:pt x="1688092" y="431800"/>
                  </a:lnTo>
                  <a:lnTo>
                    <a:pt x="1648410" y="334391"/>
                  </a:lnTo>
                  <a:lnTo>
                    <a:pt x="1404239" y="334391"/>
                  </a:lnTo>
                  <a:lnTo>
                    <a:pt x="1467358" y="176022"/>
                  </a:lnTo>
                  <a:lnTo>
                    <a:pt x="1583895" y="176022"/>
                  </a:lnTo>
                  <a:lnTo>
                    <a:pt x="1512189" y="0"/>
                  </a:lnTo>
                  <a:close/>
                </a:path>
                <a:path w="3952240" h="537844">
                  <a:moveTo>
                    <a:pt x="1688092" y="431800"/>
                  </a:moveTo>
                  <a:lnTo>
                    <a:pt x="1571625" y="431800"/>
                  </a:lnTo>
                  <a:lnTo>
                    <a:pt x="1614551" y="537464"/>
                  </a:lnTo>
                  <a:lnTo>
                    <a:pt x="1731137" y="537464"/>
                  </a:lnTo>
                  <a:lnTo>
                    <a:pt x="1688092" y="431800"/>
                  </a:lnTo>
                  <a:close/>
                </a:path>
                <a:path w="3952240" h="537844">
                  <a:moveTo>
                    <a:pt x="1583895" y="176022"/>
                  </a:moveTo>
                  <a:lnTo>
                    <a:pt x="1467358" y="176022"/>
                  </a:lnTo>
                  <a:lnTo>
                    <a:pt x="1531873" y="334391"/>
                  </a:lnTo>
                  <a:lnTo>
                    <a:pt x="1648410" y="334391"/>
                  </a:lnTo>
                  <a:lnTo>
                    <a:pt x="1583895" y="176022"/>
                  </a:lnTo>
                  <a:close/>
                </a:path>
                <a:path w="3952240" h="537844">
                  <a:moveTo>
                    <a:pt x="3522472" y="0"/>
                  </a:moveTo>
                  <a:lnTo>
                    <a:pt x="3345434" y="0"/>
                  </a:lnTo>
                  <a:lnTo>
                    <a:pt x="3345434" y="537464"/>
                  </a:lnTo>
                  <a:lnTo>
                    <a:pt x="3461257" y="537464"/>
                  </a:lnTo>
                  <a:lnTo>
                    <a:pt x="3461257" y="329438"/>
                  </a:lnTo>
                  <a:lnTo>
                    <a:pt x="3606872" y="329438"/>
                  </a:lnTo>
                  <a:lnTo>
                    <a:pt x="3596131" y="313436"/>
                  </a:lnTo>
                  <a:lnTo>
                    <a:pt x="3622750" y="299501"/>
                  </a:lnTo>
                  <a:lnTo>
                    <a:pt x="3644868" y="283210"/>
                  </a:lnTo>
                  <a:lnTo>
                    <a:pt x="3662461" y="264537"/>
                  </a:lnTo>
                  <a:lnTo>
                    <a:pt x="3675506" y="243459"/>
                  </a:lnTo>
                  <a:lnTo>
                    <a:pt x="3678805" y="235712"/>
                  </a:lnTo>
                  <a:lnTo>
                    <a:pt x="3462019" y="235712"/>
                  </a:lnTo>
                  <a:lnTo>
                    <a:pt x="3462019" y="95758"/>
                  </a:lnTo>
                  <a:lnTo>
                    <a:pt x="3686179" y="95758"/>
                  </a:lnTo>
                  <a:lnTo>
                    <a:pt x="3685254" y="92535"/>
                  </a:lnTo>
                  <a:lnTo>
                    <a:pt x="3650106" y="42545"/>
                  </a:lnTo>
                  <a:lnTo>
                    <a:pt x="3594719" y="10652"/>
                  </a:lnTo>
                  <a:lnTo>
                    <a:pt x="3560685" y="2665"/>
                  </a:lnTo>
                  <a:lnTo>
                    <a:pt x="3522472" y="0"/>
                  </a:lnTo>
                  <a:close/>
                </a:path>
                <a:path w="3952240" h="537844">
                  <a:moveTo>
                    <a:pt x="3606872" y="329438"/>
                  </a:moveTo>
                  <a:lnTo>
                    <a:pt x="3474339" y="329438"/>
                  </a:lnTo>
                  <a:lnTo>
                    <a:pt x="3613404" y="537464"/>
                  </a:lnTo>
                  <a:lnTo>
                    <a:pt x="3746500" y="537464"/>
                  </a:lnTo>
                  <a:lnTo>
                    <a:pt x="3606872" y="329438"/>
                  </a:lnTo>
                  <a:close/>
                </a:path>
                <a:path w="3952240" h="537844">
                  <a:moveTo>
                    <a:pt x="3686179" y="95758"/>
                  </a:moveTo>
                  <a:lnTo>
                    <a:pt x="3488816" y="95758"/>
                  </a:lnTo>
                  <a:lnTo>
                    <a:pt x="3508609" y="96875"/>
                  </a:lnTo>
                  <a:lnTo>
                    <a:pt x="3526091" y="100218"/>
                  </a:lnTo>
                  <a:lnTo>
                    <a:pt x="3564556" y="123255"/>
                  </a:lnTo>
                  <a:lnTo>
                    <a:pt x="3577843" y="161671"/>
                  </a:lnTo>
                  <a:lnTo>
                    <a:pt x="3572176" y="194081"/>
                  </a:lnTo>
                  <a:lnTo>
                    <a:pt x="3555174" y="217217"/>
                  </a:lnTo>
                  <a:lnTo>
                    <a:pt x="3526837" y="231090"/>
                  </a:lnTo>
                  <a:lnTo>
                    <a:pt x="3487166" y="235712"/>
                  </a:lnTo>
                  <a:lnTo>
                    <a:pt x="3678805" y="235712"/>
                  </a:lnTo>
                  <a:lnTo>
                    <a:pt x="3684914" y="221362"/>
                  </a:lnTo>
                  <a:lnTo>
                    <a:pt x="3691620" y="199659"/>
                  </a:lnTo>
                  <a:lnTo>
                    <a:pt x="3695634" y="178361"/>
                  </a:lnTo>
                  <a:lnTo>
                    <a:pt x="3696969" y="157480"/>
                  </a:lnTo>
                  <a:lnTo>
                    <a:pt x="3694041" y="123144"/>
                  </a:lnTo>
                  <a:lnTo>
                    <a:pt x="3686179" y="95758"/>
                  </a:lnTo>
                  <a:close/>
                </a:path>
                <a:path w="3952240" h="537844">
                  <a:moveTo>
                    <a:pt x="3952113" y="0"/>
                  </a:moveTo>
                  <a:lnTo>
                    <a:pt x="3836162" y="0"/>
                  </a:lnTo>
                  <a:lnTo>
                    <a:pt x="3836162" y="537464"/>
                  </a:lnTo>
                  <a:lnTo>
                    <a:pt x="3952113" y="537464"/>
                  </a:lnTo>
                  <a:lnTo>
                    <a:pt x="3952113" y="0"/>
                  </a:lnTo>
                  <a:close/>
                </a:path>
                <a:path w="3952240" h="537844">
                  <a:moveTo>
                    <a:pt x="2517775" y="0"/>
                  </a:moveTo>
                  <a:lnTo>
                    <a:pt x="2402713" y="0"/>
                  </a:lnTo>
                  <a:lnTo>
                    <a:pt x="2402713" y="537464"/>
                  </a:lnTo>
                  <a:lnTo>
                    <a:pt x="2676143" y="537464"/>
                  </a:lnTo>
                  <a:lnTo>
                    <a:pt x="2676143" y="421513"/>
                  </a:lnTo>
                  <a:lnTo>
                    <a:pt x="2517775" y="421513"/>
                  </a:lnTo>
                  <a:lnTo>
                    <a:pt x="2517775" y="0"/>
                  </a:lnTo>
                  <a:close/>
                </a:path>
                <a:path w="3952240" h="537844">
                  <a:moveTo>
                    <a:pt x="1926843" y="0"/>
                  </a:moveTo>
                  <a:lnTo>
                    <a:pt x="1812289" y="0"/>
                  </a:lnTo>
                  <a:lnTo>
                    <a:pt x="1812289" y="537464"/>
                  </a:lnTo>
                  <a:lnTo>
                    <a:pt x="1928240" y="537464"/>
                  </a:lnTo>
                  <a:lnTo>
                    <a:pt x="1928240" y="189484"/>
                  </a:lnTo>
                  <a:lnTo>
                    <a:pt x="2062060" y="189484"/>
                  </a:lnTo>
                  <a:lnTo>
                    <a:pt x="1926843" y="0"/>
                  </a:lnTo>
                  <a:close/>
                </a:path>
                <a:path w="3952240" h="537844">
                  <a:moveTo>
                    <a:pt x="2062060" y="189484"/>
                  </a:moveTo>
                  <a:lnTo>
                    <a:pt x="1928240" y="189484"/>
                  </a:lnTo>
                  <a:lnTo>
                    <a:pt x="2173859" y="537464"/>
                  </a:lnTo>
                  <a:lnTo>
                    <a:pt x="2286762" y="537464"/>
                  </a:lnTo>
                  <a:lnTo>
                    <a:pt x="2286762" y="345440"/>
                  </a:lnTo>
                  <a:lnTo>
                    <a:pt x="2173351" y="345440"/>
                  </a:lnTo>
                  <a:lnTo>
                    <a:pt x="2062060" y="189484"/>
                  </a:lnTo>
                  <a:close/>
                </a:path>
                <a:path w="3952240" h="537844">
                  <a:moveTo>
                    <a:pt x="2286762" y="0"/>
                  </a:moveTo>
                  <a:lnTo>
                    <a:pt x="2173351" y="0"/>
                  </a:lnTo>
                  <a:lnTo>
                    <a:pt x="2173351" y="345440"/>
                  </a:lnTo>
                  <a:lnTo>
                    <a:pt x="2286762" y="345440"/>
                  </a:lnTo>
                  <a:lnTo>
                    <a:pt x="2286762" y="0"/>
                  </a:lnTo>
                  <a:close/>
                </a:path>
                <a:path w="3952240" h="537844">
                  <a:moveTo>
                    <a:pt x="816228" y="0"/>
                  </a:moveTo>
                  <a:lnTo>
                    <a:pt x="700404" y="0"/>
                  </a:lnTo>
                  <a:lnTo>
                    <a:pt x="700404" y="537464"/>
                  </a:lnTo>
                  <a:lnTo>
                    <a:pt x="816228" y="537464"/>
                  </a:lnTo>
                  <a:lnTo>
                    <a:pt x="816228" y="285877"/>
                  </a:lnTo>
                  <a:lnTo>
                    <a:pt x="956045" y="285877"/>
                  </a:lnTo>
                  <a:lnTo>
                    <a:pt x="933831" y="256540"/>
                  </a:lnTo>
                  <a:lnTo>
                    <a:pt x="957371" y="226949"/>
                  </a:lnTo>
                  <a:lnTo>
                    <a:pt x="816228" y="226949"/>
                  </a:lnTo>
                  <a:lnTo>
                    <a:pt x="816228" y="0"/>
                  </a:lnTo>
                  <a:close/>
                </a:path>
                <a:path w="3952240" h="537844">
                  <a:moveTo>
                    <a:pt x="956045" y="285877"/>
                  </a:moveTo>
                  <a:lnTo>
                    <a:pt x="817879" y="285877"/>
                  </a:lnTo>
                  <a:lnTo>
                    <a:pt x="1007237" y="537464"/>
                  </a:lnTo>
                  <a:lnTo>
                    <a:pt x="1146556" y="537464"/>
                  </a:lnTo>
                  <a:lnTo>
                    <a:pt x="956045" y="285877"/>
                  </a:lnTo>
                  <a:close/>
                </a:path>
                <a:path w="3952240" h="537844">
                  <a:moveTo>
                    <a:pt x="1137920" y="0"/>
                  </a:moveTo>
                  <a:lnTo>
                    <a:pt x="995807" y="0"/>
                  </a:lnTo>
                  <a:lnTo>
                    <a:pt x="817879" y="226949"/>
                  </a:lnTo>
                  <a:lnTo>
                    <a:pt x="957371" y="226949"/>
                  </a:lnTo>
                  <a:lnTo>
                    <a:pt x="1137920" y="0"/>
                  </a:lnTo>
                  <a:close/>
                </a:path>
                <a:path w="3952240" h="537844">
                  <a:moveTo>
                    <a:pt x="203581" y="0"/>
                  </a:moveTo>
                  <a:lnTo>
                    <a:pt x="65912" y="0"/>
                  </a:lnTo>
                  <a:lnTo>
                    <a:pt x="0" y="537464"/>
                  </a:lnTo>
                  <a:lnTo>
                    <a:pt x="112140" y="537464"/>
                  </a:lnTo>
                  <a:lnTo>
                    <a:pt x="156971" y="155956"/>
                  </a:lnTo>
                  <a:lnTo>
                    <a:pt x="252347" y="155956"/>
                  </a:lnTo>
                  <a:lnTo>
                    <a:pt x="203581" y="0"/>
                  </a:lnTo>
                  <a:close/>
                </a:path>
                <a:path w="3952240" h="537844">
                  <a:moveTo>
                    <a:pt x="252347" y="155956"/>
                  </a:moveTo>
                  <a:lnTo>
                    <a:pt x="156971" y="155956"/>
                  </a:lnTo>
                  <a:lnTo>
                    <a:pt x="278256" y="537464"/>
                  </a:lnTo>
                  <a:lnTo>
                    <a:pt x="330834" y="537464"/>
                  </a:lnTo>
                  <a:lnTo>
                    <a:pt x="398244" y="322072"/>
                  </a:lnTo>
                  <a:lnTo>
                    <a:pt x="304291" y="322072"/>
                  </a:lnTo>
                  <a:lnTo>
                    <a:pt x="252347" y="155956"/>
                  </a:lnTo>
                  <a:close/>
                </a:path>
                <a:path w="3952240" h="537844">
                  <a:moveTo>
                    <a:pt x="558227" y="159258"/>
                  </a:moveTo>
                  <a:lnTo>
                    <a:pt x="449198" y="159258"/>
                  </a:lnTo>
                  <a:lnTo>
                    <a:pt x="496569" y="537464"/>
                  </a:lnTo>
                  <a:lnTo>
                    <a:pt x="606932" y="537464"/>
                  </a:lnTo>
                  <a:lnTo>
                    <a:pt x="558227" y="159258"/>
                  </a:lnTo>
                  <a:close/>
                </a:path>
                <a:path w="3952240" h="537844">
                  <a:moveTo>
                    <a:pt x="537717" y="0"/>
                  </a:moveTo>
                  <a:lnTo>
                    <a:pt x="405002" y="0"/>
                  </a:lnTo>
                  <a:lnTo>
                    <a:pt x="304291" y="322072"/>
                  </a:lnTo>
                  <a:lnTo>
                    <a:pt x="398244" y="322072"/>
                  </a:lnTo>
                  <a:lnTo>
                    <a:pt x="449198" y="159258"/>
                  </a:lnTo>
                  <a:lnTo>
                    <a:pt x="558227" y="159258"/>
                  </a:lnTo>
                  <a:lnTo>
                    <a:pt x="5377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3974" y="800226"/>
              <a:ext cx="1656714" cy="158750"/>
            </a:xfrm>
            <a:custGeom>
              <a:avLst/>
              <a:gdLst/>
              <a:ahLst/>
              <a:cxnLst/>
              <a:rect l="l" t="t" r="r" b="b"/>
              <a:pathLst>
                <a:path w="1656714" h="158750">
                  <a:moveTo>
                    <a:pt x="1591690" y="0"/>
                  </a:moveTo>
                  <a:lnTo>
                    <a:pt x="1528572" y="158369"/>
                  </a:lnTo>
                  <a:lnTo>
                    <a:pt x="1656206" y="158369"/>
                  </a:lnTo>
                  <a:lnTo>
                    <a:pt x="1591690" y="0"/>
                  </a:lnTo>
                  <a:close/>
                </a:path>
                <a:path w="1656714" h="158750">
                  <a:moveTo>
                    <a:pt x="63118" y="0"/>
                  </a:moveTo>
                  <a:lnTo>
                    <a:pt x="0" y="158369"/>
                  </a:lnTo>
                  <a:lnTo>
                    <a:pt x="127634" y="158369"/>
                  </a:lnTo>
                  <a:lnTo>
                    <a:pt x="63118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4897" y="713104"/>
              <a:ext cx="129540" cy="153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9735" y="624204"/>
              <a:ext cx="3952240" cy="537845"/>
            </a:xfrm>
            <a:custGeom>
              <a:avLst/>
              <a:gdLst/>
              <a:ahLst/>
              <a:cxnLst/>
              <a:rect l="l" t="t" r="r" b="b"/>
              <a:pathLst>
                <a:path w="3952240" h="537844">
                  <a:moveTo>
                    <a:pt x="3836162" y="0"/>
                  </a:moveTo>
                  <a:lnTo>
                    <a:pt x="3952113" y="0"/>
                  </a:lnTo>
                  <a:lnTo>
                    <a:pt x="3952113" y="537464"/>
                  </a:lnTo>
                  <a:lnTo>
                    <a:pt x="3836162" y="537464"/>
                  </a:lnTo>
                  <a:lnTo>
                    <a:pt x="3836162" y="0"/>
                  </a:lnTo>
                  <a:close/>
                </a:path>
                <a:path w="3952240" h="537844">
                  <a:moveTo>
                    <a:pt x="3345434" y="0"/>
                  </a:moveTo>
                  <a:lnTo>
                    <a:pt x="3522472" y="0"/>
                  </a:lnTo>
                  <a:lnTo>
                    <a:pt x="3560685" y="2665"/>
                  </a:lnTo>
                  <a:lnTo>
                    <a:pt x="3624538" y="23949"/>
                  </a:lnTo>
                  <a:lnTo>
                    <a:pt x="3670609" y="65664"/>
                  </a:lnTo>
                  <a:lnTo>
                    <a:pt x="3694041" y="123144"/>
                  </a:lnTo>
                  <a:lnTo>
                    <a:pt x="3696969" y="157480"/>
                  </a:lnTo>
                  <a:lnTo>
                    <a:pt x="3695634" y="178361"/>
                  </a:lnTo>
                  <a:lnTo>
                    <a:pt x="3684914" y="221362"/>
                  </a:lnTo>
                  <a:lnTo>
                    <a:pt x="3662461" y="264537"/>
                  </a:lnTo>
                  <a:lnTo>
                    <a:pt x="3622750" y="299501"/>
                  </a:lnTo>
                  <a:lnTo>
                    <a:pt x="3596131" y="313436"/>
                  </a:lnTo>
                  <a:lnTo>
                    <a:pt x="3746500" y="537464"/>
                  </a:lnTo>
                  <a:lnTo>
                    <a:pt x="3613404" y="537464"/>
                  </a:lnTo>
                  <a:lnTo>
                    <a:pt x="3474339" y="329438"/>
                  </a:lnTo>
                  <a:lnTo>
                    <a:pt x="3461257" y="329438"/>
                  </a:lnTo>
                  <a:lnTo>
                    <a:pt x="3461257" y="537464"/>
                  </a:lnTo>
                  <a:lnTo>
                    <a:pt x="3345434" y="537464"/>
                  </a:lnTo>
                  <a:lnTo>
                    <a:pt x="3345434" y="0"/>
                  </a:lnTo>
                  <a:close/>
                </a:path>
                <a:path w="3952240" h="537844">
                  <a:moveTo>
                    <a:pt x="2951099" y="0"/>
                  </a:moveTo>
                  <a:lnTo>
                    <a:pt x="3040761" y="0"/>
                  </a:lnTo>
                  <a:lnTo>
                    <a:pt x="3259709" y="537464"/>
                  </a:lnTo>
                  <a:lnTo>
                    <a:pt x="3143123" y="537464"/>
                  </a:lnTo>
                  <a:lnTo>
                    <a:pt x="3100197" y="431800"/>
                  </a:lnTo>
                  <a:lnTo>
                    <a:pt x="2893949" y="431800"/>
                  </a:lnTo>
                  <a:lnTo>
                    <a:pt x="2851785" y="537464"/>
                  </a:lnTo>
                  <a:lnTo>
                    <a:pt x="2735834" y="537464"/>
                  </a:lnTo>
                  <a:lnTo>
                    <a:pt x="2951099" y="0"/>
                  </a:lnTo>
                  <a:close/>
                </a:path>
                <a:path w="3952240" h="537844">
                  <a:moveTo>
                    <a:pt x="2402713" y="0"/>
                  </a:moveTo>
                  <a:lnTo>
                    <a:pt x="2517775" y="0"/>
                  </a:lnTo>
                  <a:lnTo>
                    <a:pt x="2517775" y="421513"/>
                  </a:lnTo>
                  <a:lnTo>
                    <a:pt x="2676143" y="421513"/>
                  </a:lnTo>
                  <a:lnTo>
                    <a:pt x="2676143" y="537464"/>
                  </a:lnTo>
                  <a:lnTo>
                    <a:pt x="2402713" y="537464"/>
                  </a:lnTo>
                  <a:lnTo>
                    <a:pt x="2402713" y="0"/>
                  </a:lnTo>
                  <a:close/>
                </a:path>
                <a:path w="3952240" h="537844">
                  <a:moveTo>
                    <a:pt x="1812289" y="0"/>
                  </a:moveTo>
                  <a:lnTo>
                    <a:pt x="1926843" y="0"/>
                  </a:lnTo>
                  <a:lnTo>
                    <a:pt x="2173351" y="345440"/>
                  </a:lnTo>
                  <a:lnTo>
                    <a:pt x="2173351" y="0"/>
                  </a:lnTo>
                  <a:lnTo>
                    <a:pt x="2286762" y="0"/>
                  </a:lnTo>
                  <a:lnTo>
                    <a:pt x="2286762" y="537464"/>
                  </a:lnTo>
                  <a:lnTo>
                    <a:pt x="2173859" y="537464"/>
                  </a:lnTo>
                  <a:lnTo>
                    <a:pt x="1928240" y="189484"/>
                  </a:lnTo>
                  <a:lnTo>
                    <a:pt x="1928240" y="537464"/>
                  </a:lnTo>
                  <a:lnTo>
                    <a:pt x="1812289" y="537464"/>
                  </a:lnTo>
                  <a:lnTo>
                    <a:pt x="1812289" y="0"/>
                  </a:lnTo>
                  <a:close/>
                </a:path>
                <a:path w="3952240" h="537844">
                  <a:moveTo>
                    <a:pt x="1422527" y="0"/>
                  </a:moveTo>
                  <a:lnTo>
                    <a:pt x="1512189" y="0"/>
                  </a:lnTo>
                  <a:lnTo>
                    <a:pt x="1731137" y="537464"/>
                  </a:lnTo>
                  <a:lnTo>
                    <a:pt x="1614551" y="537464"/>
                  </a:lnTo>
                  <a:lnTo>
                    <a:pt x="1571625" y="431800"/>
                  </a:lnTo>
                  <a:lnTo>
                    <a:pt x="1365377" y="431800"/>
                  </a:lnTo>
                  <a:lnTo>
                    <a:pt x="1323213" y="537464"/>
                  </a:lnTo>
                  <a:lnTo>
                    <a:pt x="1207262" y="537464"/>
                  </a:lnTo>
                  <a:lnTo>
                    <a:pt x="1422527" y="0"/>
                  </a:lnTo>
                  <a:close/>
                </a:path>
                <a:path w="3952240" h="537844">
                  <a:moveTo>
                    <a:pt x="700404" y="0"/>
                  </a:moveTo>
                  <a:lnTo>
                    <a:pt x="816228" y="0"/>
                  </a:lnTo>
                  <a:lnTo>
                    <a:pt x="816228" y="226949"/>
                  </a:lnTo>
                  <a:lnTo>
                    <a:pt x="817879" y="226949"/>
                  </a:lnTo>
                  <a:lnTo>
                    <a:pt x="995807" y="0"/>
                  </a:lnTo>
                  <a:lnTo>
                    <a:pt x="1137920" y="0"/>
                  </a:lnTo>
                  <a:lnTo>
                    <a:pt x="933831" y="256540"/>
                  </a:lnTo>
                  <a:lnTo>
                    <a:pt x="1146556" y="537464"/>
                  </a:lnTo>
                  <a:lnTo>
                    <a:pt x="1007237" y="537464"/>
                  </a:lnTo>
                  <a:lnTo>
                    <a:pt x="817879" y="285877"/>
                  </a:lnTo>
                  <a:lnTo>
                    <a:pt x="816228" y="285877"/>
                  </a:lnTo>
                  <a:lnTo>
                    <a:pt x="816228" y="537464"/>
                  </a:lnTo>
                  <a:lnTo>
                    <a:pt x="700404" y="537464"/>
                  </a:lnTo>
                  <a:lnTo>
                    <a:pt x="700404" y="0"/>
                  </a:lnTo>
                  <a:close/>
                </a:path>
                <a:path w="3952240" h="537844">
                  <a:moveTo>
                    <a:pt x="65912" y="0"/>
                  </a:moveTo>
                  <a:lnTo>
                    <a:pt x="203581" y="0"/>
                  </a:lnTo>
                  <a:lnTo>
                    <a:pt x="304291" y="322072"/>
                  </a:lnTo>
                  <a:lnTo>
                    <a:pt x="405002" y="0"/>
                  </a:lnTo>
                  <a:lnTo>
                    <a:pt x="537717" y="0"/>
                  </a:lnTo>
                  <a:lnTo>
                    <a:pt x="606932" y="537464"/>
                  </a:lnTo>
                  <a:lnTo>
                    <a:pt x="496569" y="537464"/>
                  </a:lnTo>
                  <a:lnTo>
                    <a:pt x="449198" y="159258"/>
                  </a:lnTo>
                  <a:lnTo>
                    <a:pt x="330834" y="537464"/>
                  </a:lnTo>
                  <a:lnTo>
                    <a:pt x="278256" y="537464"/>
                  </a:lnTo>
                  <a:lnTo>
                    <a:pt x="156971" y="155956"/>
                  </a:lnTo>
                  <a:lnTo>
                    <a:pt x="112140" y="537464"/>
                  </a:lnTo>
                  <a:lnTo>
                    <a:pt x="0" y="537464"/>
                  </a:lnTo>
                  <a:lnTo>
                    <a:pt x="65912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467270"/>
            <a:ext cx="7661275" cy="4098558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400" spc="-600" dirty="0">
                <a:solidFill>
                  <a:srgbClr val="DFE6D0"/>
                </a:solidFill>
                <a:cs typeface="Arial"/>
              </a:rPr>
              <a:t>ULUSAL</a:t>
            </a:r>
            <a:r>
              <a:rPr sz="4400" spc="-15" dirty="0">
                <a:solidFill>
                  <a:srgbClr val="DFE6D0"/>
                </a:solidFill>
                <a:cs typeface="Arial"/>
              </a:rPr>
              <a:t> </a:t>
            </a:r>
            <a:r>
              <a:rPr sz="4400" spc="-509" dirty="0">
                <a:solidFill>
                  <a:srgbClr val="DFE6D0"/>
                </a:solidFill>
                <a:cs typeface="Arial"/>
              </a:rPr>
              <a:t>KANALLAR</a:t>
            </a:r>
            <a:endParaRPr sz="4400" dirty="0"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400" spc="-850" dirty="0" smtClean="0">
                <a:solidFill>
                  <a:srgbClr val="DFE6D0"/>
                </a:solidFill>
                <a:cs typeface="Arial"/>
              </a:rPr>
              <a:t>YEREL</a:t>
            </a:r>
            <a:r>
              <a:rPr lang="tr-TR" sz="4400" spc="-850" dirty="0" smtClean="0">
                <a:solidFill>
                  <a:srgbClr val="DFE6D0"/>
                </a:solidFill>
                <a:cs typeface="Arial"/>
              </a:rPr>
              <a:t>      </a:t>
            </a:r>
            <a:r>
              <a:rPr sz="4400" spc="-785" dirty="0" smtClean="0">
                <a:solidFill>
                  <a:srgbClr val="DFE6D0"/>
                </a:solidFill>
                <a:cs typeface="Arial"/>
              </a:rPr>
              <a:t> </a:t>
            </a:r>
            <a:r>
              <a:rPr sz="4400" spc="-509" dirty="0">
                <a:solidFill>
                  <a:srgbClr val="DFE6D0"/>
                </a:solidFill>
                <a:cs typeface="Arial"/>
              </a:rPr>
              <a:t>KANALLAR</a:t>
            </a:r>
            <a:endParaRPr sz="4400" dirty="0"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400" spc="-630" dirty="0" smtClean="0">
                <a:solidFill>
                  <a:srgbClr val="DFE6D0"/>
                </a:solidFill>
                <a:cs typeface="Arial"/>
              </a:rPr>
              <a:t>REKLAM</a:t>
            </a:r>
            <a:r>
              <a:rPr lang="tr-TR" sz="4400" spc="-630" dirty="0" smtClean="0">
                <a:solidFill>
                  <a:srgbClr val="DFE6D0"/>
                </a:solidFill>
                <a:cs typeface="Arial"/>
              </a:rPr>
              <a:t>    </a:t>
            </a:r>
            <a:r>
              <a:rPr sz="4400" spc="-480" dirty="0" smtClean="0">
                <a:solidFill>
                  <a:srgbClr val="DFE6D0"/>
                </a:solidFill>
                <a:cs typeface="Arial"/>
              </a:rPr>
              <a:t>AJANSLARI</a:t>
            </a:r>
            <a:endParaRPr sz="4400" dirty="0"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400" spc="-705" dirty="0">
                <a:solidFill>
                  <a:srgbClr val="DFE6D0"/>
                </a:solidFill>
                <a:cs typeface="Arial"/>
              </a:rPr>
              <a:t>HABER </a:t>
            </a:r>
            <a:r>
              <a:rPr lang="tr-TR" sz="4400" spc="-705" dirty="0" smtClean="0">
                <a:solidFill>
                  <a:srgbClr val="DFE6D0"/>
                </a:solidFill>
                <a:cs typeface="Arial"/>
              </a:rPr>
              <a:t>     </a:t>
            </a:r>
            <a:r>
              <a:rPr sz="4400" spc="-480" dirty="0" smtClean="0">
                <a:solidFill>
                  <a:srgbClr val="DFE6D0"/>
                </a:solidFill>
                <a:cs typeface="Arial"/>
              </a:rPr>
              <a:t>AJ</a:t>
            </a:r>
            <a:r>
              <a:rPr lang="tr-TR" sz="4400" spc="-480" dirty="0" smtClean="0">
                <a:solidFill>
                  <a:srgbClr val="DFE6D0"/>
                </a:solidFill>
                <a:cs typeface="Arial"/>
              </a:rPr>
              <a:t> </a:t>
            </a:r>
            <a:r>
              <a:rPr sz="4400" spc="-480" dirty="0" smtClean="0">
                <a:solidFill>
                  <a:srgbClr val="DFE6D0"/>
                </a:solidFill>
                <a:cs typeface="Arial"/>
              </a:rPr>
              <a:t>ANSLARI </a:t>
            </a:r>
            <a:r>
              <a:rPr sz="4400" spc="-330" dirty="0">
                <a:solidFill>
                  <a:srgbClr val="DFE6D0"/>
                </a:solidFill>
                <a:cs typeface="Arial"/>
              </a:rPr>
              <a:t>(</a:t>
            </a:r>
            <a:r>
              <a:rPr sz="4000" spc="-330" dirty="0">
                <a:solidFill>
                  <a:srgbClr val="DFE6D0"/>
                </a:solidFill>
                <a:cs typeface="Arial"/>
              </a:rPr>
              <a:t>İ</a:t>
            </a:r>
            <a:r>
              <a:rPr sz="4400" spc="-330" dirty="0">
                <a:solidFill>
                  <a:srgbClr val="DFE6D0"/>
                </a:solidFill>
                <a:cs typeface="Arial"/>
              </a:rPr>
              <a:t>HA,DHA</a:t>
            </a:r>
            <a:r>
              <a:rPr sz="4400" spc="-150" dirty="0">
                <a:solidFill>
                  <a:srgbClr val="DFE6D0"/>
                </a:solidFill>
                <a:cs typeface="Arial"/>
              </a:rPr>
              <a:t> </a:t>
            </a:r>
            <a:r>
              <a:rPr sz="4400" spc="-235" dirty="0">
                <a:solidFill>
                  <a:srgbClr val="DFE6D0"/>
                </a:solidFill>
                <a:cs typeface="Arial"/>
              </a:rPr>
              <a:t>vb.)</a:t>
            </a:r>
            <a:endParaRPr sz="4400" dirty="0"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6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400" spc="-500" dirty="0">
                <a:solidFill>
                  <a:srgbClr val="DFE6D0"/>
                </a:solidFill>
                <a:cs typeface="Arial"/>
              </a:rPr>
              <a:t>D</a:t>
            </a:r>
            <a:r>
              <a:rPr sz="4000" spc="-500" dirty="0">
                <a:solidFill>
                  <a:srgbClr val="DFE6D0"/>
                </a:solidFill>
                <a:cs typeface="Arial"/>
              </a:rPr>
              <a:t>İĞ</a:t>
            </a:r>
            <a:r>
              <a:rPr sz="4400" spc="-500" dirty="0">
                <a:solidFill>
                  <a:srgbClr val="DFE6D0"/>
                </a:solidFill>
                <a:cs typeface="Arial"/>
              </a:rPr>
              <a:t>ER </a:t>
            </a:r>
            <a:r>
              <a:rPr sz="4400" spc="-450" dirty="0">
                <a:solidFill>
                  <a:srgbClr val="DFE6D0"/>
                </a:solidFill>
                <a:cs typeface="Arial"/>
              </a:rPr>
              <a:t>YAYIN</a:t>
            </a:r>
            <a:r>
              <a:rPr sz="4400" spc="-265" dirty="0">
                <a:solidFill>
                  <a:srgbClr val="DFE6D0"/>
                </a:solidFill>
                <a:cs typeface="Arial"/>
              </a:rPr>
              <a:t> </a:t>
            </a:r>
            <a:r>
              <a:rPr sz="4400" spc="-620" dirty="0">
                <a:solidFill>
                  <a:srgbClr val="DFE6D0"/>
                </a:solidFill>
                <a:cs typeface="Arial"/>
              </a:rPr>
              <a:t>KURULUŞLARI</a:t>
            </a:r>
            <a:endParaRPr sz="4400" dirty="0"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8498"/>
            <a:ext cx="801750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ACC2C8"/>
              </a:buClr>
              <a:buChar char="•"/>
              <a:tabLst>
                <a:tab pos="287020" algn="l"/>
              </a:tabLst>
            </a:pPr>
            <a:r>
              <a:rPr sz="4800" spc="-625" dirty="0">
                <a:solidFill>
                  <a:srgbClr val="FF0000"/>
                </a:solidFill>
                <a:latin typeface="Arial"/>
                <a:cs typeface="Arial"/>
              </a:rPr>
              <a:t>GELECE</a:t>
            </a:r>
            <a:r>
              <a:rPr sz="4400" spc="-625" dirty="0">
                <a:solidFill>
                  <a:srgbClr val="FF0000"/>
                </a:solidFill>
                <a:latin typeface="Arial"/>
                <a:cs typeface="Arial"/>
              </a:rPr>
              <a:t>Ğ</a:t>
            </a:r>
            <a:r>
              <a:rPr sz="4800" spc="-625" dirty="0">
                <a:solidFill>
                  <a:srgbClr val="FF0000"/>
                </a:solidFill>
                <a:latin typeface="Arial"/>
                <a:cs typeface="Arial"/>
              </a:rPr>
              <a:t>İN </a:t>
            </a:r>
            <a:r>
              <a:rPr sz="4800" spc="-645" dirty="0">
                <a:solidFill>
                  <a:srgbClr val="FF0000"/>
                </a:solidFill>
                <a:latin typeface="Arial"/>
                <a:cs typeface="Arial"/>
              </a:rPr>
              <a:t>RADYO  </a:t>
            </a:r>
            <a:r>
              <a:rPr sz="4800" spc="-620" dirty="0">
                <a:solidFill>
                  <a:srgbClr val="FF0000"/>
                </a:solidFill>
                <a:latin typeface="Arial"/>
                <a:cs typeface="Arial"/>
              </a:rPr>
              <a:t>TELEVİZYONCULARINI  </a:t>
            </a:r>
            <a:r>
              <a:rPr sz="4800" spc="-635" dirty="0">
                <a:solidFill>
                  <a:srgbClr val="FF0000"/>
                </a:solidFill>
                <a:latin typeface="Arial"/>
                <a:cs typeface="Arial"/>
              </a:rPr>
              <a:t>BÖLÜMÜMÜZE</a:t>
            </a:r>
            <a:r>
              <a:rPr sz="4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spc="-705" dirty="0" smtClean="0">
                <a:solidFill>
                  <a:srgbClr val="FF0000"/>
                </a:solidFill>
                <a:latin typeface="Arial"/>
                <a:cs typeface="Arial"/>
              </a:rPr>
              <a:t>BEKLİYORUZ</a:t>
            </a:r>
            <a:r>
              <a:rPr lang="tr-TR" sz="4800" spc="-705" dirty="0" smtClean="0">
                <a:solidFill>
                  <a:srgbClr val="FF0000"/>
                </a:solidFill>
                <a:latin typeface="Arial"/>
                <a:cs typeface="Arial"/>
              </a:rPr>
              <a:t> …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613168" y="452628"/>
              <a:ext cx="3108960" cy="666750"/>
            </a:xfrm>
            <a:custGeom>
              <a:avLst/>
              <a:gdLst/>
              <a:ahLst/>
              <a:cxnLst/>
              <a:rect l="l" t="t" r="r" b="b"/>
              <a:pathLst>
                <a:path w="3108960" h="666750">
                  <a:moveTo>
                    <a:pt x="935469" y="6985"/>
                  </a:moveTo>
                  <a:lnTo>
                    <a:pt x="826630" y="6985"/>
                  </a:lnTo>
                  <a:lnTo>
                    <a:pt x="565670" y="658749"/>
                  </a:lnTo>
                  <a:lnTo>
                    <a:pt x="706234" y="658749"/>
                  </a:lnTo>
                  <a:lnTo>
                    <a:pt x="757415" y="530606"/>
                  </a:lnTo>
                  <a:lnTo>
                    <a:pt x="1148815" y="530606"/>
                  </a:lnTo>
                  <a:lnTo>
                    <a:pt x="1100692" y="412496"/>
                  </a:lnTo>
                  <a:lnTo>
                    <a:pt x="804532" y="412496"/>
                  </a:lnTo>
                  <a:lnTo>
                    <a:pt x="881113" y="220472"/>
                  </a:lnTo>
                  <a:lnTo>
                    <a:pt x="1022453" y="220472"/>
                  </a:lnTo>
                  <a:lnTo>
                    <a:pt x="935469" y="6985"/>
                  </a:lnTo>
                  <a:close/>
                </a:path>
                <a:path w="3108960" h="666750">
                  <a:moveTo>
                    <a:pt x="1148815" y="530606"/>
                  </a:moveTo>
                  <a:lnTo>
                    <a:pt x="1007478" y="530606"/>
                  </a:lnTo>
                  <a:lnTo>
                    <a:pt x="1059675" y="658749"/>
                  </a:lnTo>
                  <a:lnTo>
                    <a:pt x="1201026" y="658749"/>
                  </a:lnTo>
                  <a:lnTo>
                    <a:pt x="1148815" y="530606"/>
                  </a:lnTo>
                  <a:close/>
                </a:path>
                <a:path w="3108960" h="666750">
                  <a:moveTo>
                    <a:pt x="1022453" y="220472"/>
                  </a:moveTo>
                  <a:lnTo>
                    <a:pt x="881113" y="220472"/>
                  </a:lnTo>
                  <a:lnTo>
                    <a:pt x="959345" y="412496"/>
                  </a:lnTo>
                  <a:lnTo>
                    <a:pt x="1100692" y="412496"/>
                  </a:lnTo>
                  <a:lnTo>
                    <a:pt x="1022453" y="220472"/>
                  </a:lnTo>
                  <a:close/>
                </a:path>
                <a:path w="3108960" h="666750">
                  <a:moveTo>
                    <a:pt x="2774175" y="0"/>
                  </a:moveTo>
                  <a:lnTo>
                    <a:pt x="2723110" y="3780"/>
                  </a:lnTo>
                  <a:lnTo>
                    <a:pt x="2675038" y="15057"/>
                  </a:lnTo>
                  <a:lnTo>
                    <a:pt x="2629736" y="33878"/>
                  </a:lnTo>
                  <a:lnTo>
                    <a:pt x="2587263" y="60228"/>
                  </a:lnTo>
                  <a:lnTo>
                    <a:pt x="2547607" y="94107"/>
                  </a:lnTo>
                  <a:lnTo>
                    <a:pt x="2513242" y="133761"/>
                  </a:lnTo>
                  <a:lnTo>
                    <a:pt x="2486503" y="177439"/>
                  </a:lnTo>
                  <a:lnTo>
                    <a:pt x="2467396" y="225140"/>
                  </a:lnTo>
                  <a:lnTo>
                    <a:pt x="2455927" y="276865"/>
                  </a:lnTo>
                  <a:lnTo>
                    <a:pt x="2452103" y="332613"/>
                  </a:lnTo>
                  <a:lnTo>
                    <a:pt x="2455778" y="388711"/>
                  </a:lnTo>
                  <a:lnTo>
                    <a:pt x="2466810" y="440725"/>
                  </a:lnTo>
                  <a:lnTo>
                    <a:pt x="2485213" y="488655"/>
                  </a:lnTo>
                  <a:lnTo>
                    <a:pt x="2510998" y="532500"/>
                  </a:lnTo>
                  <a:lnTo>
                    <a:pt x="2544178" y="572262"/>
                  </a:lnTo>
                  <a:lnTo>
                    <a:pt x="2583007" y="606264"/>
                  </a:lnTo>
                  <a:lnTo>
                    <a:pt x="2625878" y="632689"/>
                  </a:lnTo>
                  <a:lnTo>
                    <a:pt x="2672779" y="651549"/>
                  </a:lnTo>
                  <a:lnTo>
                    <a:pt x="2723697" y="662856"/>
                  </a:lnTo>
                  <a:lnTo>
                    <a:pt x="2778620" y="666623"/>
                  </a:lnTo>
                  <a:lnTo>
                    <a:pt x="2833668" y="662829"/>
                  </a:lnTo>
                  <a:lnTo>
                    <a:pt x="2884820" y="651452"/>
                  </a:lnTo>
                  <a:lnTo>
                    <a:pt x="2932084" y="632497"/>
                  </a:lnTo>
                  <a:lnTo>
                    <a:pt x="2975464" y="605971"/>
                  </a:lnTo>
                  <a:lnTo>
                    <a:pt x="3014967" y="571881"/>
                  </a:lnTo>
                  <a:lnTo>
                    <a:pt x="3043976" y="537591"/>
                  </a:lnTo>
                  <a:lnTo>
                    <a:pt x="2778620" y="537591"/>
                  </a:lnTo>
                  <a:lnTo>
                    <a:pt x="2741349" y="534019"/>
                  </a:lnTo>
                  <a:lnTo>
                    <a:pt x="2676857" y="505444"/>
                  </a:lnTo>
                  <a:lnTo>
                    <a:pt x="2627252" y="450082"/>
                  </a:lnTo>
                  <a:lnTo>
                    <a:pt x="2601725" y="378124"/>
                  </a:lnTo>
                  <a:lnTo>
                    <a:pt x="2598534" y="336550"/>
                  </a:lnTo>
                  <a:lnTo>
                    <a:pt x="2601655" y="292756"/>
                  </a:lnTo>
                  <a:lnTo>
                    <a:pt x="2611027" y="253190"/>
                  </a:lnTo>
                  <a:lnTo>
                    <a:pt x="2626662" y="217838"/>
                  </a:lnTo>
                  <a:lnTo>
                    <a:pt x="2675674" y="161355"/>
                  </a:lnTo>
                  <a:lnTo>
                    <a:pt x="2741691" y="133022"/>
                  </a:lnTo>
                  <a:lnTo>
                    <a:pt x="2780652" y="130048"/>
                  </a:lnTo>
                  <a:lnTo>
                    <a:pt x="3044307" y="130048"/>
                  </a:lnTo>
                  <a:lnTo>
                    <a:pt x="3013951" y="94614"/>
                  </a:lnTo>
                  <a:lnTo>
                    <a:pt x="2974006" y="60537"/>
                  </a:lnTo>
                  <a:lnTo>
                    <a:pt x="2930062" y="34043"/>
                  </a:lnTo>
                  <a:lnTo>
                    <a:pt x="2882113" y="15126"/>
                  </a:lnTo>
                  <a:lnTo>
                    <a:pt x="2830152" y="3780"/>
                  </a:lnTo>
                  <a:lnTo>
                    <a:pt x="2774175" y="0"/>
                  </a:lnTo>
                  <a:close/>
                </a:path>
                <a:path w="3108960" h="666750">
                  <a:moveTo>
                    <a:pt x="3044307" y="130048"/>
                  </a:moveTo>
                  <a:lnTo>
                    <a:pt x="2780652" y="130048"/>
                  </a:lnTo>
                  <a:lnTo>
                    <a:pt x="2819565" y="134165"/>
                  </a:lnTo>
                  <a:lnTo>
                    <a:pt x="2854407" y="144986"/>
                  </a:lnTo>
                  <a:lnTo>
                    <a:pt x="2911970" y="186689"/>
                  </a:lnTo>
                  <a:lnTo>
                    <a:pt x="2949006" y="250698"/>
                  </a:lnTo>
                  <a:lnTo>
                    <a:pt x="2958279" y="289417"/>
                  </a:lnTo>
                  <a:lnTo>
                    <a:pt x="2961373" y="332613"/>
                  </a:lnTo>
                  <a:lnTo>
                    <a:pt x="2958210" y="376493"/>
                  </a:lnTo>
                  <a:lnTo>
                    <a:pt x="2948736" y="415909"/>
                  </a:lnTo>
                  <a:lnTo>
                    <a:pt x="2932976" y="450824"/>
                  </a:lnTo>
                  <a:lnTo>
                    <a:pt x="2883758" y="505872"/>
                  </a:lnTo>
                  <a:lnTo>
                    <a:pt x="2817603" y="534066"/>
                  </a:lnTo>
                  <a:lnTo>
                    <a:pt x="2778620" y="537591"/>
                  </a:lnTo>
                  <a:lnTo>
                    <a:pt x="3043976" y="537591"/>
                  </a:lnTo>
                  <a:lnTo>
                    <a:pt x="3074951" y="488235"/>
                  </a:lnTo>
                  <a:lnTo>
                    <a:pt x="3093697" y="440591"/>
                  </a:lnTo>
                  <a:lnTo>
                    <a:pt x="3104944" y="389057"/>
                  </a:lnTo>
                  <a:lnTo>
                    <a:pt x="3108693" y="333629"/>
                  </a:lnTo>
                  <a:lnTo>
                    <a:pt x="3104899" y="277803"/>
                  </a:lnTo>
                  <a:lnTo>
                    <a:pt x="3093522" y="225995"/>
                  </a:lnTo>
                  <a:lnTo>
                    <a:pt x="3074567" y="178199"/>
                  </a:lnTo>
                  <a:lnTo>
                    <a:pt x="3048042" y="134407"/>
                  </a:lnTo>
                  <a:lnTo>
                    <a:pt x="3044307" y="130048"/>
                  </a:lnTo>
                  <a:close/>
                </a:path>
                <a:path w="3108960" h="666750">
                  <a:moveTo>
                    <a:pt x="1525384" y="6985"/>
                  </a:moveTo>
                  <a:lnTo>
                    <a:pt x="1303007" y="6985"/>
                  </a:lnTo>
                  <a:lnTo>
                    <a:pt x="1303007" y="658749"/>
                  </a:lnTo>
                  <a:lnTo>
                    <a:pt x="1513446" y="658749"/>
                  </a:lnTo>
                  <a:lnTo>
                    <a:pt x="1570657" y="655184"/>
                  </a:lnTo>
                  <a:lnTo>
                    <a:pt x="1623113" y="644500"/>
                  </a:lnTo>
                  <a:lnTo>
                    <a:pt x="1670814" y="626708"/>
                  </a:lnTo>
                  <a:lnTo>
                    <a:pt x="1713760" y="601820"/>
                  </a:lnTo>
                  <a:lnTo>
                    <a:pt x="1751952" y="569849"/>
                  </a:lnTo>
                  <a:lnTo>
                    <a:pt x="1783686" y="532638"/>
                  </a:lnTo>
                  <a:lnTo>
                    <a:pt x="1444485" y="532638"/>
                  </a:lnTo>
                  <a:lnTo>
                    <a:pt x="1444485" y="130048"/>
                  </a:lnTo>
                  <a:lnTo>
                    <a:pt x="1781958" y="130048"/>
                  </a:lnTo>
                  <a:lnTo>
                    <a:pt x="1754746" y="96774"/>
                  </a:lnTo>
                  <a:lnTo>
                    <a:pt x="1717774" y="64466"/>
                  </a:lnTo>
                  <a:lnTo>
                    <a:pt x="1676351" y="39327"/>
                  </a:lnTo>
                  <a:lnTo>
                    <a:pt x="1630479" y="21363"/>
                  </a:lnTo>
                  <a:lnTo>
                    <a:pt x="1580156" y="10580"/>
                  </a:lnTo>
                  <a:lnTo>
                    <a:pt x="1525384" y="6985"/>
                  </a:lnTo>
                  <a:close/>
                </a:path>
                <a:path w="3108960" h="666750">
                  <a:moveTo>
                    <a:pt x="1781958" y="130048"/>
                  </a:moveTo>
                  <a:lnTo>
                    <a:pt x="1496174" y="130048"/>
                  </a:lnTo>
                  <a:lnTo>
                    <a:pt x="1519532" y="131163"/>
                  </a:lnTo>
                  <a:lnTo>
                    <a:pt x="1543497" y="134493"/>
                  </a:lnTo>
                  <a:lnTo>
                    <a:pt x="1593202" y="147700"/>
                  </a:lnTo>
                  <a:lnTo>
                    <a:pt x="1638049" y="173275"/>
                  </a:lnTo>
                  <a:lnTo>
                    <a:pt x="1670799" y="214757"/>
                  </a:lnTo>
                  <a:lnTo>
                    <a:pt x="1690912" y="267795"/>
                  </a:lnTo>
                  <a:lnTo>
                    <a:pt x="1697596" y="328168"/>
                  </a:lnTo>
                  <a:lnTo>
                    <a:pt x="1694121" y="379293"/>
                  </a:lnTo>
                  <a:lnTo>
                    <a:pt x="1683705" y="422560"/>
                  </a:lnTo>
                  <a:lnTo>
                    <a:pt x="1666360" y="457969"/>
                  </a:lnTo>
                  <a:lnTo>
                    <a:pt x="1612357" y="506116"/>
                  </a:lnTo>
                  <a:lnTo>
                    <a:pt x="1541352" y="529687"/>
                  </a:lnTo>
                  <a:lnTo>
                    <a:pt x="1500111" y="532638"/>
                  </a:lnTo>
                  <a:lnTo>
                    <a:pt x="1783686" y="532638"/>
                  </a:lnTo>
                  <a:lnTo>
                    <a:pt x="1809354" y="489406"/>
                  </a:lnTo>
                  <a:lnTo>
                    <a:pt x="1827280" y="442143"/>
                  </a:lnTo>
                  <a:lnTo>
                    <a:pt x="1838031" y="390212"/>
                  </a:lnTo>
                  <a:lnTo>
                    <a:pt x="1841614" y="333629"/>
                  </a:lnTo>
                  <a:lnTo>
                    <a:pt x="1838139" y="277101"/>
                  </a:lnTo>
                  <a:lnTo>
                    <a:pt x="1827715" y="225164"/>
                  </a:lnTo>
                  <a:lnTo>
                    <a:pt x="1810341" y="177806"/>
                  </a:lnTo>
                  <a:lnTo>
                    <a:pt x="1786018" y="135013"/>
                  </a:lnTo>
                  <a:lnTo>
                    <a:pt x="1781958" y="130048"/>
                  </a:lnTo>
                  <a:close/>
                </a:path>
                <a:path w="3108960" h="666750">
                  <a:moveTo>
                    <a:pt x="214668" y="6985"/>
                  </a:moveTo>
                  <a:lnTo>
                    <a:pt x="0" y="6985"/>
                  </a:lnTo>
                  <a:lnTo>
                    <a:pt x="0" y="658749"/>
                  </a:lnTo>
                  <a:lnTo>
                    <a:pt x="140462" y="658749"/>
                  </a:lnTo>
                  <a:lnTo>
                    <a:pt x="140462" y="406526"/>
                  </a:lnTo>
                  <a:lnTo>
                    <a:pt x="317161" y="406526"/>
                  </a:lnTo>
                  <a:lnTo>
                    <a:pt x="304038" y="386969"/>
                  </a:lnTo>
                  <a:lnTo>
                    <a:pt x="336339" y="370159"/>
                  </a:lnTo>
                  <a:lnTo>
                    <a:pt x="363142" y="350408"/>
                  </a:lnTo>
                  <a:lnTo>
                    <a:pt x="384446" y="327729"/>
                  </a:lnTo>
                  <a:lnTo>
                    <a:pt x="400253" y="302133"/>
                  </a:lnTo>
                  <a:lnTo>
                    <a:pt x="404204" y="292862"/>
                  </a:lnTo>
                  <a:lnTo>
                    <a:pt x="141452" y="292862"/>
                  </a:lnTo>
                  <a:lnTo>
                    <a:pt x="141452" y="123189"/>
                  </a:lnTo>
                  <a:lnTo>
                    <a:pt x="413269" y="123189"/>
                  </a:lnTo>
                  <a:lnTo>
                    <a:pt x="412129" y="119221"/>
                  </a:lnTo>
                  <a:lnTo>
                    <a:pt x="369455" y="58547"/>
                  </a:lnTo>
                  <a:lnTo>
                    <a:pt x="338444" y="35970"/>
                  </a:lnTo>
                  <a:lnTo>
                    <a:pt x="302310" y="19859"/>
                  </a:lnTo>
                  <a:lnTo>
                    <a:pt x="261052" y="10201"/>
                  </a:lnTo>
                  <a:lnTo>
                    <a:pt x="214668" y="6985"/>
                  </a:lnTo>
                  <a:close/>
                </a:path>
                <a:path w="3108960" h="666750">
                  <a:moveTo>
                    <a:pt x="317161" y="406526"/>
                  </a:moveTo>
                  <a:lnTo>
                    <a:pt x="156337" y="406526"/>
                  </a:lnTo>
                  <a:lnTo>
                    <a:pt x="325005" y="658749"/>
                  </a:lnTo>
                  <a:lnTo>
                    <a:pt x="486410" y="658749"/>
                  </a:lnTo>
                  <a:lnTo>
                    <a:pt x="317161" y="406526"/>
                  </a:lnTo>
                  <a:close/>
                </a:path>
                <a:path w="3108960" h="666750">
                  <a:moveTo>
                    <a:pt x="413269" y="123189"/>
                  </a:moveTo>
                  <a:lnTo>
                    <a:pt x="173837" y="123189"/>
                  </a:lnTo>
                  <a:lnTo>
                    <a:pt x="197849" y="124527"/>
                  </a:lnTo>
                  <a:lnTo>
                    <a:pt x="219095" y="128555"/>
                  </a:lnTo>
                  <a:lnTo>
                    <a:pt x="265809" y="156495"/>
                  </a:lnTo>
                  <a:lnTo>
                    <a:pt x="281914" y="203073"/>
                  </a:lnTo>
                  <a:lnTo>
                    <a:pt x="275035" y="242337"/>
                  </a:lnTo>
                  <a:lnTo>
                    <a:pt x="254396" y="270398"/>
                  </a:lnTo>
                  <a:lnTo>
                    <a:pt x="219999" y="287244"/>
                  </a:lnTo>
                  <a:lnTo>
                    <a:pt x="171843" y="292862"/>
                  </a:lnTo>
                  <a:lnTo>
                    <a:pt x="404204" y="292862"/>
                  </a:lnTo>
                  <a:lnTo>
                    <a:pt x="411671" y="275341"/>
                  </a:lnTo>
                  <a:lnTo>
                    <a:pt x="419827" y="249062"/>
                  </a:lnTo>
                  <a:lnTo>
                    <a:pt x="424720" y="223283"/>
                  </a:lnTo>
                  <a:lnTo>
                    <a:pt x="426351" y="197993"/>
                  </a:lnTo>
                  <a:lnTo>
                    <a:pt x="422796" y="156344"/>
                  </a:lnTo>
                  <a:lnTo>
                    <a:pt x="413269" y="123189"/>
                  </a:lnTo>
                  <a:close/>
                </a:path>
                <a:path w="3108960" h="666750">
                  <a:moveTo>
                    <a:pt x="2021573" y="6985"/>
                  </a:moveTo>
                  <a:lnTo>
                    <a:pt x="1865998" y="6985"/>
                  </a:lnTo>
                  <a:lnTo>
                    <a:pt x="2073516" y="353949"/>
                  </a:lnTo>
                  <a:lnTo>
                    <a:pt x="2073516" y="658749"/>
                  </a:lnTo>
                  <a:lnTo>
                    <a:pt x="2212454" y="658749"/>
                  </a:lnTo>
                  <a:lnTo>
                    <a:pt x="2212454" y="353949"/>
                  </a:lnTo>
                  <a:lnTo>
                    <a:pt x="2299122" y="209042"/>
                  </a:lnTo>
                  <a:lnTo>
                    <a:pt x="2141842" y="209042"/>
                  </a:lnTo>
                  <a:lnTo>
                    <a:pt x="2021573" y="6985"/>
                  </a:lnTo>
                  <a:close/>
                </a:path>
                <a:path w="3108960" h="666750">
                  <a:moveTo>
                    <a:pt x="2419972" y="6985"/>
                  </a:moveTo>
                  <a:lnTo>
                    <a:pt x="2263762" y="6985"/>
                  </a:lnTo>
                  <a:lnTo>
                    <a:pt x="2141842" y="209042"/>
                  </a:lnTo>
                  <a:lnTo>
                    <a:pt x="2299122" y="209042"/>
                  </a:lnTo>
                  <a:lnTo>
                    <a:pt x="2419972" y="69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701" y="582676"/>
              <a:ext cx="2157095" cy="407670"/>
            </a:xfrm>
            <a:custGeom>
              <a:avLst/>
              <a:gdLst/>
              <a:ahLst/>
              <a:cxnLst/>
              <a:rect l="l" t="t" r="r" b="b"/>
              <a:pathLst>
                <a:path w="2157095" h="407669">
                  <a:moveTo>
                    <a:pt x="76581" y="90424"/>
                  </a:moveTo>
                  <a:lnTo>
                    <a:pt x="0" y="282448"/>
                  </a:lnTo>
                  <a:lnTo>
                    <a:pt x="154812" y="282448"/>
                  </a:lnTo>
                  <a:lnTo>
                    <a:pt x="76581" y="90424"/>
                  </a:lnTo>
                  <a:close/>
                </a:path>
                <a:path w="2157095" h="407669">
                  <a:moveTo>
                    <a:pt x="1976120" y="0"/>
                  </a:moveTo>
                  <a:lnTo>
                    <a:pt x="1937158" y="2974"/>
                  </a:lnTo>
                  <a:lnTo>
                    <a:pt x="1871142" y="31307"/>
                  </a:lnTo>
                  <a:lnTo>
                    <a:pt x="1822130" y="87790"/>
                  </a:lnTo>
                  <a:lnTo>
                    <a:pt x="1806495" y="123142"/>
                  </a:lnTo>
                  <a:lnTo>
                    <a:pt x="1797123" y="162708"/>
                  </a:lnTo>
                  <a:lnTo>
                    <a:pt x="1794002" y="206501"/>
                  </a:lnTo>
                  <a:lnTo>
                    <a:pt x="1797192" y="248076"/>
                  </a:lnTo>
                  <a:lnTo>
                    <a:pt x="1806765" y="285924"/>
                  </a:lnTo>
                  <a:lnTo>
                    <a:pt x="1845056" y="350393"/>
                  </a:lnTo>
                  <a:lnTo>
                    <a:pt x="1902904" y="393255"/>
                  </a:lnTo>
                  <a:lnTo>
                    <a:pt x="1974088" y="407543"/>
                  </a:lnTo>
                  <a:lnTo>
                    <a:pt x="2013071" y="404018"/>
                  </a:lnTo>
                  <a:lnTo>
                    <a:pt x="2079226" y="375824"/>
                  </a:lnTo>
                  <a:lnTo>
                    <a:pt x="2128444" y="320776"/>
                  </a:lnTo>
                  <a:lnTo>
                    <a:pt x="2144204" y="285861"/>
                  </a:lnTo>
                  <a:lnTo>
                    <a:pt x="2153677" y="246445"/>
                  </a:lnTo>
                  <a:lnTo>
                    <a:pt x="2156841" y="202564"/>
                  </a:lnTo>
                  <a:lnTo>
                    <a:pt x="2153747" y="159369"/>
                  </a:lnTo>
                  <a:lnTo>
                    <a:pt x="2144474" y="120650"/>
                  </a:lnTo>
                  <a:lnTo>
                    <a:pt x="2107438" y="56641"/>
                  </a:lnTo>
                  <a:lnTo>
                    <a:pt x="2049875" y="14938"/>
                  </a:lnTo>
                  <a:lnTo>
                    <a:pt x="1976120" y="0"/>
                  </a:lnTo>
                  <a:close/>
                </a:path>
                <a:path w="2157095" h="407669">
                  <a:moveTo>
                    <a:pt x="639953" y="0"/>
                  </a:moveTo>
                  <a:lnTo>
                    <a:pt x="639953" y="402589"/>
                  </a:lnTo>
                  <a:lnTo>
                    <a:pt x="695579" y="402589"/>
                  </a:lnTo>
                  <a:lnTo>
                    <a:pt x="736820" y="399639"/>
                  </a:lnTo>
                  <a:lnTo>
                    <a:pt x="774239" y="390794"/>
                  </a:lnTo>
                  <a:lnTo>
                    <a:pt x="837565" y="355473"/>
                  </a:lnTo>
                  <a:lnTo>
                    <a:pt x="879173" y="292512"/>
                  </a:lnTo>
                  <a:lnTo>
                    <a:pt x="889589" y="249245"/>
                  </a:lnTo>
                  <a:lnTo>
                    <a:pt x="893063" y="198120"/>
                  </a:lnTo>
                  <a:lnTo>
                    <a:pt x="891395" y="167022"/>
                  </a:lnTo>
                  <a:lnTo>
                    <a:pt x="878008" y="110305"/>
                  </a:lnTo>
                  <a:lnTo>
                    <a:pt x="851409" y="61962"/>
                  </a:lnTo>
                  <a:lnTo>
                    <a:pt x="812599" y="28469"/>
                  </a:lnTo>
                  <a:lnTo>
                    <a:pt x="763525" y="9965"/>
                  </a:lnTo>
                  <a:lnTo>
                    <a:pt x="715000" y="1115"/>
                  </a:lnTo>
                  <a:lnTo>
                    <a:pt x="691642" y="0"/>
                  </a:lnTo>
                  <a:lnTo>
                    <a:pt x="639953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763" y="568960"/>
              <a:ext cx="154178" cy="183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168" y="452628"/>
              <a:ext cx="3108960" cy="666750"/>
            </a:xfrm>
            <a:custGeom>
              <a:avLst/>
              <a:gdLst/>
              <a:ahLst/>
              <a:cxnLst/>
              <a:rect l="l" t="t" r="r" b="b"/>
              <a:pathLst>
                <a:path w="3108960" h="666750">
                  <a:moveTo>
                    <a:pt x="1865998" y="6985"/>
                  </a:moveTo>
                  <a:lnTo>
                    <a:pt x="2021573" y="6985"/>
                  </a:lnTo>
                  <a:lnTo>
                    <a:pt x="2141842" y="209042"/>
                  </a:lnTo>
                  <a:lnTo>
                    <a:pt x="2263762" y="6985"/>
                  </a:lnTo>
                  <a:lnTo>
                    <a:pt x="2419972" y="6985"/>
                  </a:lnTo>
                  <a:lnTo>
                    <a:pt x="2212454" y="353949"/>
                  </a:lnTo>
                  <a:lnTo>
                    <a:pt x="2212454" y="658749"/>
                  </a:lnTo>
                  <a:lnTo>
                    <a:pt x="2073516" y="658749"/>
                  </a:lnTo>
                  <a:lnTo>
                    <a:pt x="2073516" y="353949"/>
                  </a:lnTo>
                  <a:lnTo>
                    <a:pt x="1865998" y="6985"/>
                  </a:lnTo>
                  <a:close/>
                </a:path>
                <a:path w="3108960" h="666750">
                  <a:moveTo>
                    <a:pt x="1303007" y="6985"/>
                  </a:moveTo>
                  <a:lnTo>
                    <a:pt x="1525384" y="6985"/>
                  </a:lnTo>
                  <a:lnTo>
                    <a:pt x="1580156" y="10580"/>
                  </a:lnTo>
                  <a:lnTo>
                    <a:pt x="1630479" y="21363"/>
                  </a:lnTo>
                  <a:lnTo>
                    <a:pt x="1676351" y="39327"/>
                  </a:lnTo>
                  <a:lnTo>
                    <a:pt x="1717774" y="64466"/>
                  </a:lnTo>
                  <a:lnTo>
                    <a:pt x="1754746" y="96774"/>
                  </a:lnTo>
                  <a:lnTo>
                    <a:pt x="1786018" y="135013"/>
                  </a:lnTo>
                  <a:lnTo>
                    <a:pt x="1810341" y="177806"/>
                  </a:lnTo>
                  <a:lnTo>
                    <a:pt x="1827715" y="225164"/>
                  </a:lnTo>
                  <a:lnTo>
                    <a:pt x="1838139" y="277101"/>
                  </a:lnTo>
                  <a:lnTo>
                    <a:pt x="1841614" y="333629"/>
                  </a:lnTo>
                  <a:lnTo>
                    <a:pt x="1838031" y="390212"/>
                  </a:lnTo>
                  <a:lnTo>
                    <a:pt x="1827280" y="442143"/>
                  </a:lnTo>
                  <a:lnTo>
                    <a:pt x="1809354" y="489406"/>
                  </a:lnTo>
                  <a:lnTo>
                    <a:pt x="1784246" y="531980"/>
                  </a:lnTo>
                  <a:lnTo>
                    <a:pt x="1751952" y="569849"/>
                  </a:lnTo>
                  <a:lnTo>
                    <a:pt x="1713760" y="601820"/>
                  </a:lnTo>
                  <a:lnTo>
                    <a:pt x="1670814" y="626708"/>
                  </a:lnTo>
                  <a:lnTo>
                    <a:pt x="1623113" y="644500"/>
                  </a:lnTo>
                  <a:lnTo>
                    <a:pt x="1570657" y="655184"/>
                  </a:lnTo>
                  <a:lnTo>
                    <a:pt x="1513446" y="658749"/>
                  </a:lnTo>
                  <a:lnTo>
                    <a:pt x="1303007" y="658749"/>
                  </a:lnTo>
                  <a:lnTo>
                    <a:pt x="1303007" y="6985"/>
                  </a:lnTo>
                  <a:close/>
                </a:path>
                <a:path w="3108960" h="666750">
                  <a:moveTo>
                    <a:pt x="826630" y="6985"/>
                  </a:moveTo>
                  <a:lnTo>
                    <a:pt x="935469" y="6985"/>
                  </a:lnTo>
                  <a:lnTo>
                    <a:pt x="1201026" y="658749"/>
                  </a:lnTo>
                  <a:lnTo>
                    <a:pt x="1059675" y="658749"/>
                  </a:lnTo>
                  <a:lnTo>
                    <a:pt x="1007478" y="530606"/>
                  </a:lnTo>
                  <a:lnTo>
                    <a:pt x="757415" y="530606"/>
                  </a:lnTo>
                  <a:lnTo>
                    <a:pt x="706234" y="658749"/>
                  </a:lnTo>
                  <a:lnTo>
                    <a:pt x="565670" y="658749"/>
                  </a:lnTo>
                  <a:lnTo>
                    <a:pt x="826630" y="6985"/>
                  </a:lnTo>
                  <a:close/>
                </a:path>
                <a:path w="3108960" h="666750">
                  <a:moveTo>
                    <a:pt x="0" y="6985"/>
                  </a:moveTo>
                  <a:lnTo>
                    <a:pt x="214668" y="6985"/>
                  </a:lnTo>
                  <a:lnTo>
                    <a:pt x="261052" y="10201"/>
                  </a:lnTo>
                  <a:lnTo>
                    <a:pt x="302310" y="19859"/>
                  </a:lnTo>
                  <a:lnTo>
                    <a:pt x="338444" y="35970"/>
                  </a:lnTo>
                  <a:lnTo>
                    <a:pt x="369455" y="58547"/>
                  </a:lnTo>
                  <a:lnTo>
                    <a:pt x="412129" y="119221"/>
                  </a:lnTo>
                  <a:lnTo>
                    <a:pt x="422796" y="156344"/>
                  </a:lnTo>
                  <a:lnTo>
                    <a:pt x="426351" y="197993"/>
                  </a:lnTo>
                  <a:lnTo>
                    <a:pt x="424720" y="223283"/>
                  </a:lnTo>
                  <a:lnTo>
                    <a:pt x="411671" y="275341"/>
                  </a:lnTo>
                  <a:lnTo>
                    <a:pt x="384446" y="327729"/>
                  </a:lnTo>
                  <a:lnTo>
                    <a:pt x="336339" y="370159"/>
                  </a:lnTo>
                  <a:lnTo>
                    <a:pt x="304038" y="386969"/>
                  </a:lnTo>
                  <a:lnTo>
                    <a:pt x="486410" y="658749"/>
                  </a:lnTo>
                  <a:lnTo>
                    <a:pt x="325005" y="658749"/>
                  </a:lnTo>
                  <a:lnTo>
                    <a:pt x="156337" y="406526"/>
                  </a:lnTo>
                  <a:lnTo>
                    <a:pt x="140462" y="406526"/>
                  </a:lnTo>
                  <a:lnTo>
                    <a:pt x="140462" y="658749"/>
                  </a:lnTo>
                  <a:lnTo>
                    <a:pt x="0" y="658749"/>
                  </a:lnTo>
                  <a:lnTo>
                    <a:pt x="0" y="6985"/>
                  </a:lnTo>
                  <a:close/>
                </a:path>
                <a:path w="3108960" h="666750">
                  <a:moveTo>
                    <a:pt x="2774175" y="0"/>
                  </a:moveTo>
                  <a:lnTo>
                    <a:pt x="2830152" y="3780"/>
                  </a:lnTo>
                  <a:lnTo>
                    <a:pt x="2882113" y="15126"/>
                  </a:lnTo>
                  <a:lnTo>
                    <a:pt x="2930062" y="34043"/>
                  </a:lnTo>
                  <a:lnTo>
                    <a:pt x="2974006" y="60537"/>
                  </a:lnTo>
                  <a:lnTo>
                    <a:pt x="3013951" y="94614"/>
                  </a:lnTo>
                  <a:lnTo>
                    <a:pt x="3048042" y="134407"/>
                  </a:lnTo>
                  <a:lnTo>
                    <a:pt x="3074567" y="178199"/>
                  </a:lnTo>
                  <a:lnTo>
                    <a:pt x="3093522" y="225995"/>
                  </a:lnTo>
                  <a:lnTo>
                    <a:pt x="3104899" y="277803"/>
                  </a:lnTo>
                  <a:lnTo>
                    <a:pt x="3108693" y="333629"/>
                  </a:lnTo>
                  <a:lnTo>
                    <a:pt x="3104944" y="389057"/>
                  </a:lnTo>
                  <a:lnTo>
                    <a:pt x="3093697" y="440591"/>
                  </a:lnTo>
                  <a:lnTo>
                    <a:pt x="3074951" y="488235"/>
                  </a:lnTo>
                  <a:lnTo>
                    <a:pt x="3048708" y="531996"/>
                  </a:lnTo>
                  <a:lnTo>
                    <a:pt x="3014967" y="571881"/>
                  </a:lnTo>
                  <a:lnTo>
                    <a:pt x="2975464" y="605971"/>
                  </a:lnTo>
                  <a:lnTo>
                    <a:pt x="2932084" y="632497"/>
                  </a:lnTo>
                  <a:lnTo>
                    <a:pt x="2884820" y="651452"/>
                  </a:lnTo>
                  <a:lnTo>
                    <a:pt x="2833668" y="662829"/>
                  </a:lnTo>
                  <a:lnTo>
                    <a:pt x="2778620" y="666623"/>
                  </a:lnTo>
                  <a:lnTo>
                    <a:pt x="2723697" y="662856"/>
                  </a:lnTo>
                  <a:lnTo>
                    <a:pt x="2672779" y="651549"/>
                  </a:lnTo>
                  <a:lnTo>
                    <a:pt x="2625878" y="632689"/>
                  </a:lnTo>
                  <a:lnTo>
                    <a:pt x="2583007" y="606264"/>
                  </a:lnTo>
                  <a:lnTo>
                    <a:pt x="2544178" y="572262"/>
                  </a:lnTo>
                  <a:lnTo>
                    <a:pt x="2510998" y="532500"/>
                  </a:lnTo>
                  <a:lnTo>
                    <a:pt x="2485213" y="488655"/>
                  </a:lnTo>
                  <a:lnTo>
                    <a:pt x="2466810" y="440725"/>
                  </a:lnTo>
                  <a:lnTo>
                    <a:pt x="2455778" y="388711"/>
                  </a:lnTo>
                  <a:lnTo>
                    <a:pt x="2452103" y="332613"/>
                  </a:lnTo>
                  <a:lnTo>
                    <a:pt x="2455927" y="276865"/>
                  </a:lnTo>
                  <a:lnTo>
                    <a:pt x="2467396" y="225140"/>
                  </a:lnTo>
                  <a:lnTo>
                    <a:pt x="2486503" y="177439"/>
                  </a:lnTo>
                  <a:lnTo>
                    <a:pt x="2513242" y="133761"/>
                  </a:lnTo>
                  <a:lnTo>
                    <a:pt x="2547607" y="94107"/>
                  </a:lnTo>
                  <a:lnTo>
                    <a:pt x="2587263" y="60228"/>
                  </a:lnTo>
                  <a:lnTo>
                    <a:pt x="2629736" y="33878"/>
                  </a:lnTo>
                  <a:lnTo>
                    <a:pt x="2675038" y="15057"/>
                  </a:lnTo>
                  <a:lnTo>
                    <a:pt x="2723180" y="3764"/>
                  </a:lnTo>
                  <a:lnTo>
                    <a:pt x="277417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3871" y="833843"/>
              <a:ext cx="286385" cy="128270"/>
            </a:xfrm>
            <a:custGeom>
              <a:avLst/>
              <a:gdLst/>
              <a:ahLst/>
              <a:cxnLst/>
              <a:rect l="l" t="t" r="r" b="b"/>
              <a:pathLst>
                <a:path w="286385" h="128269">
                  <a:moveTo>
                    <a:pt x="286385" y="0"/>
                  </a:moveTo>
                  <a:lnTo>
                    <a:pt x="0" y="0"/>
                  </a:lnTo>
                  <a:lnTo>
                    <a:pt x="0" y="128054"/>
                  </a:lnTo>
                  <a:lnTo>
                    <a:pt x="286385" y="128054"/>
                  </a:lnTo>
                  <a:lnTo>
                    <a:pt x="2863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3871" y="833843"/>
              <a:ext cx="286385" cy="128270"/>
            </a:xfrm>
            <a:custGeom>
              <a:avLst/>
              <a:gdLst/>
              <a:ahLst/>
              <a:cxnLst/>
              <a:rect l="l" t="t" r="r" b="b"/>
              <a:pathLst>
                <a:path w="286385" h="128269">
                  <a:moveTo>
                    <a:pt x="0" y="128054"/>
                  </a:moveTo>
                  <a:lnTo>
                    <a:pt x="286385" y="128054"/>
                  </a:lnTo>
                  <a:lnTo>
                    <a:pt x="286385" y="0"/>
                  </a:lnTo>
                  <a:lnTo>
                    <a:pt x="0" y="0"/>
                  </a:lnTo>
                  <a:lnTo>
                    <a:pt x="0" y="128054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5467" y="459612"/>
              <a:ext cx="4154804" cy="652145"/>
            </a:xfrm>
            <a:custGeom>
              <a:avLst/>
              <a:gdLst/>
              <a:ahLst/>
              <a:cxnLst/>
              <a:rect l="l" t="t" r="r" b="b"/>
              <a:pathLst>
                <a:path w="4154804" h="652144">
                  <a:moveTo>
                    <a:pt x="2944622" y="0"/>
                  </a:moveTo>
                  <a:lnTo>
                    <a:pt x="2835783" y="0"/>
                  </a:lnTo>
                  <a:lnTo>
                    <a:pt x="2574798" y="651763"/>
                  </a:lnTo>
                  <a:lnTo>
                    <a:pt x="2715387" y="651763"/>
                  </a:lnTo>
                  <a:lnTo>
                    <a:pt x="2766567" y="523621"/>
                  </a:lnTo>
                  <a:lnTo>
                    <a:pt x="3157967" y="523621"/>
                  </a:lnTo>
                  <a:lnTo>
                    <a:pt x="3109844" y="405511"/>
                  </a:lnTo>
                  <a:lnTo>
                    <a:pt x="2813685" y="405511"/>
                  </a:lnTo>
                  <a:lnTo>
                    <a:pt x="2890266" y="213487"/>
                  </a:lnTo>
                  <a:lnTo>
                    <a:pt x="3031605" y="213487"/>
                  </a:lnTo>
                  <a:lnTo>
                    <a:pt x="2944622" y="0"/>
                  </a:lnTo>
                  <a:close/>
                </a:path>
                <a:path w="4154804" h="652144">
                  <a:moveTo>
                    <a:pt x="3157967" y="523621"/>
                  </a:moveTo>
                  <a:lnTo>
                    <a:pt x="3016631" y="523621"/>
                  </a:lnTo>
                  <a:lnTo>
                    <a:pt x="3068828" y="651763"/>
                  </a:lnTo>
                  <a:lnTo>
                    <a:pt x="3210179" y="651763"/>
                  </a:lnTo>
                  <a:lnTo>
                    <a:pt x="3157967" y="523621"/>
                  </a:lnTo>
                  <a:close/>
                </a:path>
                <a:path w="4154804" h="652144">
                  <a:moveTo>
                    <a:pt x="3031605" y="213487"/>
                  </a:moveTo>
                  <a:lnTo>
                    <a:pt x="2890266" y="213487"/>
                  </a:lnTo>
                  <a:lnTo>
                    <a:pt x="2968498" y="405511"/>
                  </a:lnTo>
                  <a:lnTo>
                    <a:pt x="3109844" y="405511"/>
                  </a:lnTo>
                  <a:lnTo>
                    <a:pt x="3031605" y="213487"/>
                  </a:lnTo>
                  <a:close/>
                </a:path>
                <a:path w="4154804" h="652144">
                  <a:moveTo>
                    <a:pt x="1798574" y="0"/>
                  </a:moveTo>
                  <a:lnTo>
                    <a:pt x="1689735" y="0"/>
                  </a:lnTo>
                  <a:lnTo>
                    <a:pt x="1428750" y="651763"/>
                  </a:lnTo>
                  <a:lnTo>
                    <a:pt x="1569339" y="651763"/>
                  </a:lnTo>
                  <a:lnTo>
                    <a:pt x="1620520" y="523621"/>
                  </a:lnTo>
                  <a:lnTo>
                    <a:pt x="2011919" y="523621"/>
                  </a:lnTo>
                  <a:lnTo>
                    <a:pt x="1963796" y="405511"/>
                  </a:lnTo>
                  <a:lnTo>
                    <a:pt x="1667637" y="405511"/>
                  </a:lnTo>
                  <a:lnTo>
                    <a:pt x="1744218" y="213487"/>
                  </a:lnTo>
                  <a:lnTo>
                    <a:pt x="1885557" y="213487"/>
                  </a:lnTo>
                  <a:lnTo>
                    <a:pt x="1798574" y="0"/>
                  </a:lnTo>
                  <a:close/>
                </a:path>
                <a:path w="4154804" h="652144">
                  <a:moveTo>
                    <a:pt x="2011919" y="523621"/>
                  </a:moveTo>
                  <a:lnTo>
                    <a:pt x="1870583" y="523621"/>
                  </a:lnTo>
                  <a:lnTo>
                    <a:pt x="1922780" y="651763"/>
                  </a:lnTo>
                  <a:lnTo>
                    <a:pt x="2064131" y="651763"/>
                  </a:lnTo>
                  <a:lnTo>
                    <a:pt x="2011919" y="523621"/>
                  </a:lnTo>
                  <a:close/>
                </a:path>
                <a:path w="4154804" h="652144">
                  <a:moveTo>
                    <a:pt x="1885557" y="213487"/>
                  </a:moveTo>
                  <a:lnTo>
                    <a:pt x="1744218" y="213487"/>
                  </a:lnTo>
                  <a:lnTo>
                    <a:pt x="1822450" y="405511"/>
                  </a:lnTo>
                  <a:lnTo>
                    <a:pt x="1963796" y="405511"/>
                  </a:lnTo>
                  <a:lnTo>
                    <a:pt x="1885557" y="213487"/>
                  </a:lnTo>
                  <a:close/>
                </a:path>
                <a:path w="4154804" h="652144">
                  <a:moveTo>
                    <a:pt x="4154297" y="0"/>
                  </a:moveTo>
                  <a:lnTo>
                    <a:pt x="4013835" y="0"/>
                  </a:lnTo>
                  <a:lnTo>
                    <a:pt x="4013835" y="651763"/>
                  </a:lnTo>
                  <a:lnTo>
                    <a:pt x="4154297" y="651763"/>
                  </a:lnTo>
                  <a:lnTo>
                    <a:pt x="4154297" y="0"/>
                  </a:lnTo>
                  <a:close/>
                </a:path>
                <a:path w="4154804" h="652144">
                  <a:moveTo>
                    <a:pt x="3447161" y="0"/>
                  </a:moveTo>
                  <a:lnTo>
                    <a:pt x="3308223" y="0"/>
                  </a:lnTo>
                  <a:lnTo>
                    <a:pt x="3308223" y="651763"/>
                  </a:lnTo>
                  <a:lnTo>
                    <a:pt x="3448685" y="651763"/>
                  </a:lnTo>
                  <a:lnTo>
                    <a:pt x="3448685" y="229870"/>
                  </a:lnTo>
                  <a:lnTo>
                    <a:pt x="3611114" y="229870"/>
                  </a:lnTo>
                  <a:lnTo>
                    <a:pt x="3447161" y="0"/>
                  </a:lnTo>
                  <a:close/>
                </a:path>
                <a:path w="4154804" h="652144">
                  <a:moveTo>
                    <a:pt x="3611114" y="229870"/>
                  </a:moveTo>
                  <a:lnTo>
                    <a:pt x="3448685" y="229870"/>
                  </a:lnTo>
                  <a:lnTo>
                    <a:pt x="3746627" y="651763"/>
                  </a:lnTo>
                  <a:lnTo>
                    <a:pt x="3883533" y="651763"/>
                  </a:lnTo>
                  <a:lnTo>
                    <a:pt x="3883533" y="418973"/>
                  </a:lnTo>
                  <a:lnTo>
                    <a:pt x="3745991" y="418973"/>
                  </a:lnTo>
                  <a:lnTo>
                    <a:pt x="3611114" y="229870"/>
                  </a:lnTo>
                  <a:close/>
                </a:path>
                <a:path w="4154804" h="652144">
                  <a:moveTo>
                    <a:pt x="3883533" y="0"/>
                  </a:moveTo>
                  <a:lnTo>
                    <a:pt x="3745991" y="0"/>
                  </a:lnTo>
                  <a:lnTo>
                    <a:pt x="3745991" y="418973"/>
                  </a:lnTo>
                  <a:lnTo>
                    <a:pt x="3883533" y="418973"/>
                  </a:lnTo>
                  <a:lnTo>
                    <a:pt x="3883533" y="0"/>
                  </a:lnTo>
                  <a:close/>
                </a:path>
                <a:path w="4154804" h="652144">
                  <a:moveTo>
                    <a:pt x="2311527" y="0"/>
                  </a:moveTo>
                  <a:lnTo>
                    <a:pt x="2172081" y="0"/>
                  </a:lnTo>
                  <a:lnTo>
                    <a:pt x="2172081" y="651763"/>
                  </a:lnTo>
                  <a:lnTo>
                    <a:pt x="2503678" y="651763"/>
                  </a:lnTo>
                  <a:lnTo>
                    <a:pt x="2503678" y="511175"/>
                  </a:lnTo>
                  <a:lnTo>
                    <a:pt x="2311527" y="511175"/>
                  </a:lnTo>
                  <a:lnTo>
                    <a:pt x="2311527" y="0"/>
                  </a:lnTo>
                  <a:close/>
                </a:path>
                <a:path w="4154804" h="652144">
                  <a:moveTo>
                    <a:pt x="625475" y="0"/>
                  </a:moveTo>
                  <a:lnTo>
                    <a:pt x="483362" y="0"/>
                  </a:lnTo>
                  <a:lnTo>
                    <a:pt x="729107" y="651763"/>
                  </a:lnTo>
                  <a:lnTo>
                    <a:pt x="851027" y="651763"/>
                  </a:lnTo>
                  <a:lnTo>
                    <a:pt x="933729" y="433324"/>
                  </a:lnTo>
                  <a:lnTo>
                    <a:pt x="790321" y="433324"/>
                  </a:lnTo>
                  <a:lnTo>
                    <a:pt x="625475" y="0"/>
                  </a:lnTo>
                  <a:close/>
                </a:path>
                <a:path w="4154804" h="652144">
                  <a:moveTo>
                    <a:pt x="1097788" y="0"/>
                  </a:moveTo>
                  <a:lnTo>
                    <a:pt x="955421" y="0"/>
                  </a:lnTo>
                  <a:lnTo>
                    <a:pt x="790321" y="433324"/>
                  </a:lnTo>
                  <a:lnTo>
                    <a:pt x="933729" y="433324"/>
                  </a:lnTo>
                  <a:lnTo>
                    <a:pt x="1097788" y="0"/>
                  </a:lnTo>
                  <a:close/>
                </a:path>
                <a:path w="4154804" h="652144">
                  <a:moveTo>
                    <a:pt x="288925" y="138429"/>
                  </a:moveTo>
                  <a:lnTo>
                    <a:pt x="148462" y="138429"/>
                  </a:lnTo>
                  <a:lnTo>
                    <a:pt x="148462" y="651763"/>
                  </a:lnTo>
                  <a:lnTo>
                    <a:pt x="288925" y="651763"/>
                  </a:lnTo>
                  <a:lnTo>
                    <a:pt x="288925" y="138429"/>
                  </a:lnTo>
                  <a:close/>
                </a:path>
                <a:path w="4154804" h="652144">
                  <a:moveTo>
                    <a:pt x="438277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438277" y="138429"/>
                  </a:lnTo>
                  <a:lnTo>
                    <a:pt x="4382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5467" y="459612"/>
              <a:ext cx="4154804" cy="652145"/>
            </a:xfrm>
            <a:custGeom>
              <a:avLst/>
              <a:gdLst/>
              <a:ahLst/>
              <a:cxnLst/>
              <a:rect l="l" t="t" r="r" b="b"/>
              <a:pathLst>
                <a:path w="4154804" h="652144">
                  <a:moveTo>
                    <a:pt x="2890266" y="213487"/>
                  </a:moveTo>
                  <a:lnTo>
                    <a:pt x="2813685" y="405511"/>
                  </a:lnTo>
                  <a:lnTo>
                    <a:pt x="2968498" y="405511"/>
                  </a:lnTo>
                  <a:lnTo>
                    <a:pt x="2890266" y="213487"/>
                  </a:lnTo>
                  <a:close/>
                </a:path>
                <a:path w="4154804" h="652144">
                  <a:moveTo>
                    <a:pt x="1744218" y="213487"/>
                  </a:moveTo>
                  <a:lnTo>
                    <a:pt x="1667637" y="405511"/>
                  </a:lnTo>
                  <a:lnTo>
                    <a:pt x="1822450" y="405511"/>
                  </a:lnTo>
                  <a:lnTo>
                    <a:pt x="1744218" y="213487"/>
                  </a:lnTo>
                  <a:close/>
                </a:path>
                <a:path w="4154804" h="652144">
                  <a:moveTo>
                    <a:pt x="4013835" y="0"/>
                  </a:moveTo>
                  <a:lnTo>
                    <a:pt x="4154297" y="0"/>
                  </a:lnTo>
                  <a:lnTo>
                    <a:pt x="4154297" y="651763"/>
                  </a:lnTo>
                  <a:lnTo>
                    <a:pt x="4013835" y="651763"/>
                  </a:lnTo>
                  <a:lnTo>
                    <a:pt x="4013835" y="0"/>
                  </a:lnTo>
                  <a:close/>
                </a:path>
                <a:path w="4154804" h="652144">
                  <a:moveTo>
                    <a:pt x="3308223" y="0"/>
                  </a:moveTo>
                  <a:lnTo>
                    <a:pt x="3447161" y="0"/>
                  </a:lnTo>
                  <a:lnTo>
                    <a:pt x="3745991" y="418973"/>
                  </a:lnTo>
                  <a:lnTo>
                    <a:pt x="3745991" y="0"/>
                  </a:lnTo>
                  <a:lnTo>
                    <a:pt x="3883533" y="0"/>
                  </a:lnTo>
                  <a:lnTo>
                    <a:pt x="3883533" y="651763"/>
                  </a:lnTo>
                  <a:lnTo>
                    <a:pt x="3746627" y="651763"/>
                  </a:lnTo>
                  <a:lnTo>
                    <a:pt x="3448685" y="229870"/>
                  </a:lnTo>
                  <a:lnTo>
                    <a:pt x="3448685" y="651763"/>
                  </a:lnTo>
                  <a:lnTo>
                    <a:pt x="3308223" y="651763"/>
                  </a:lnTo>
                  <a:lnTo>
                    <a:pt x="3308223" y="0"/>
                  </a:lnTo>
                  <a:close/>
                </a:path>
                <a:path w="4154804" h="652144">
                  <a:moveTo>
                    <a:pt x="2835783" y="0"/>
                  </a:moveTo>
                  <a:lnTo>
                    <a:pt x="2944622" y="0"/>
                  </a:lnTo>
                  <a:lnTo>
                    <a:pt x="3210179" y="651763"/>
                  </a:lnTo>
                  <a:lnTo>
                    <a:pt x="3068828" y="651763"/>
                  </a:lnTo>
                  <a:lnTo>
                    <a:pt x="3016631" y="523621"/>
                  </a:lnTo>
                  <a:lnTo>
                    <a:pt x="2766567" y="523621"/>
                  </a:lnTo>
                  <a:lnTo>
                    <a:pt x="2715387" y="651763"/>
                  </a:lnTo>
                  <a:lnTo>
                    <a:pt x="2574798" y="651763"/>
                  </a:lnTo>
                  <a:lnTo>
                    <a:pt x="2835783" y="0"/>
                  </a:lnTo>
                  <a:close/>
                </a:path>
                <a:path w="4154804" h="652144">
                  <a:moveTo>
                    <a:pt x="2172081" y="0"/>
                  </a:moveTo>
                  <a:lnTo>
                    <a:pt x="2311527" y="0"/>
                  </a:lnTo>
                  <a:lnTo>
                    <a:pt x="2311527" y="511175"/>
                  </a:lnTo>
                  <a:lnTo>
                    <a:pt x="2503678" y="511175"/>
                  </a:lnTo>
                  <a:lnTo>
                    <a:pt x="2503678" y="651763"/>
                  </a:lnTo>
                  <a:lnTo>
                    <a:pt x="2172081" y="651763"/>
                  </a:lnTo>
                  <a:lnTo>
                    <a:pt x="2172081" y="0"/>
                  </a:lnTo>
                  <a:close/>
                </a:path>
                <a:path w="4154804" h="652144">
                  <a:moveTo>
                    <a:pt x="1689735" y="0"/>
                  </a:moveTo>
                  <a:lnTo>
                    <a:pt x="1798574" y="0"/>
                  </a:lnTo>
                  <a:lnTo>
                    <a:pt x="2064131" y="651763"/>
                  </a:lnTo>
                  <a:lnTo>
                    <a:pt x="1922780" y="651763"/>
                  </a:lnTo>
                  <a:lnTo>
                    <a:pt x="1870583" y="523621"/>
                  </a:lnTo>
                  <a:lnTo>
                    <a:pt x="1620520" y="523621"/>
                  </a:lnTo>
                  <a:lnTo>
                    <a:pt x="1569339" y="651763"/>
                  </a:lnTo>
                  <a:lnTo>
                    <a:pt x="1428750" y="651763"/>
                  </a:lnTo>
                  <a:lnTo>
                    <a:pt x="1689735" y="0"/>
                  </a:lnTo>
                  <a:close/>
                </a:path>
                <a:path w="4154804" h="652144">
                  <a:moveTo>
                    <a:pt x="483362" y="0"/>
                  </a:moveTo>
                  <a:lnTo>
                    <a:pt x="625475" y="0"/>
                  </a:lnTo>
                  <a:lnTo>
                    <a:pt x="790321" y="433324"/>
                  </a:lnTo>
                  <a:lnTo>
                    <a:pt x="955421" y="0"/>
                  </a:lnTo>
                  <a:lnTo>
                    <a:pt x="1097788" y="0"/>
                  </a:lnTo>
                  <a:lnTo>
                    <a:pt x="851027" y="651763"/>
                  </a:lnTo>
                  <a:lnTo>
                    <a:pt x="729107" y="651763"/>
                  </a:lnTo>
                  <a:lnTo>
                    <a:pt x="483362" y="0"/>
                  </a:lnTo>
                  <a:close/>
                </a:path>
                <a:path w="4154804" h="652144">
                  <a:moveTo>
                    <a:pt x="0" y="0"/>
                  </a:moveTo>
                  <a:lnTo>
                    <a:pt x="438277" y="0"/>
                  </a:lnTo>
                  <a:lnTo>
                    <a:pt x="438277" y="138429"/>
                  </a:lnTo>
                  <a:lnTo>
                    <a:pt x="288925" y="138429"/>
                  </a:lnTo>
                  <a:lnTo>
                    <a:pt x="288925" y="651763"/>
                  </a:lnTo>
                  <a:lnTo>
                    <a:pt x="148462" y="651763"/>
                  </a:lnTo>
                  <a:lnTo>
                    <a:pt x="148462" y="138429"/>
                  </a:lnTo>
                  <a:lnTo>
                    <a:pt x="0" y="138429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616710"/>
            <a:ext cx="8040370" cy="497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61009" indent="-274320">
              <a:lnSpc>
                <a:spcPct val="100000"/>
              </a:lnSpc>
              <a:spcBef>
                <a:spcPts val="9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500" spc="-170" dirty="0">
                <a:solidFill>
                  <a:srgbClr val="DFE6D0"/>
                </a:solidFill>
                <a:latin typeface="Arial"/>
                <a:cs typeface="Arial"/>
              </a:rPr>
              <a:t>Radyo-Televizyon, </a:t>
            </a:r>
            <a:r>
              <a:rPr sz="2500" spc="-75" dirty="0">
                <a:solidFill>
                  <a:srgbClr val="DFE6D0"/>
                </a:solidFill>
                <a:latin typeface="Arial"/>
                <a:cs typeface="Arial"/>
              </a:rPr>
              <a:t>proje </a:t>
            </a:r>
            <a:r>
              <a:rPr sz="2500" spc="-185" dirty="0">
                <a:solidFill>
                  <a:srgbClr val="DFE6D0"/>
                </a:solidFill>
                <a:latin typeface="Arial"/>
                <a:cs typeface="Arial"/>
              </a:rPr>
              <a:t>çerçevesinde, </a:t>
            </a:r>
            <a:r>
              <a:rPr sz="2500" spc="-155" dirty="0">
                <a:solidFill>
                  <a:srgbClr val="DFE6D0"/>
                </a:solidFill>
                <a:latin typeface="Arial"/>
                <a:cs typeface="Arial"/>
              </a:rPr>
              <a:t>sanal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135" dirty="0">
                <a:solidFill>
                  <a:srgbClr val="DFE6D0"/>
                </a:solidFill>
                <a:latin typeface="Arial"/>
                <a:cs typeface="Arial"/>
              </a:rPr>
              <a:t>gerçek  </a:t>
            </a:r>
            <a:r>
              <a:rPr sz="2500" spc="-180" dirty="0">
                <a:solidFill>
                  <a:srgbClr val="DFE6D0"/>
                </a:solidFill>
                <a:latin typeface="Arial"/>
                <a:cs typeface="Arial"/>
              </a:rPr>
              <a:t>nesnelerin </a:t>
            </a:r>
            <a:r>
              <a:rPr sz="2500" spc="-165" dirty="0">
                <a:solidFill>
                  <a:srgbClr val="DFE6D0"/>
                </a:solidFill>
                <a:latin typeface="Arial"/>
                <a:cs typeface="Arial"/>
              </a:rPr>
              <a:t>tasarımını </a:t>
            </a:r>
            <a:r>
              <a:rPr sz="2500" spc="-120" dirty="0">
                <a:solidFill>
                  <a:srgbClr val="DFE6D0"/>
                </a:solidFill>
                <a:latin typeface="Arial"/>
                <a:cs typeface="Arial"/>
              </a:rPr>
              <a:t>yapma, 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tasarımları </a:t>
            </a:r>
            <a:r>
              <a:rPr sz="2500" spc="-295" dirty="0">
                <a:solidFill>
                  <a:srgbClr val="DFE6D0"/>
                </a:solidFill>
                <a:latin typeface="Arial"/>
                <a:cs typeface="Arial"/>
              </a:rPr>
              <a:t>üç </a:t>
            </a:r>
            <a:r>
              <a:rPr sz="2500" spc="-120" dirty="0">
                <a:solidFill>
                  <a:srgbClr val="DFE6D0"/>
                </a:solidFill>
                <a:latin typeface="Arial"/>
                <a:cs typeface="Arial"/>
              </a:rPr>
              <a:t>boyutlu </a:t>
            </a:r>
            <a:r>
              <a:rPr sz="2500" spc="-60" dirty="0">
                <a:solidFill>
                  <a:srgbClr val="DFE6D0"/>
                </a:solidFill>
                <a:latin typeface="Arial"/>
                <a:cs typeface="Arial"/>
              </a:rPr>
              <a:t>olarak  </a:t>
            </a:r>
            <a:r>
              <a:rPr sz="2500" spc="-135" dirty="0">
                <a:solidFill>
                  <a:srgbClr val="DFE6D0"/>
                </a:solidFill>
                <a:latin typeface="Arial"/>
                <a:cs typeface="Arial"/>
              </a:rPr>
              <a:t>canlandırma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130" dirty="0">
                <a:solidFill>
                  <a:srgbClr val="DFE6D0"/>
                </a:solidFill>
                <a:latin typeface="Arial"/>
                <a:cs typeface="Arial"/>
              </a:rPr>
              <a:t>canlandırmayı </a:t>
            </a:r>
            <a:r>
              <a:rPr sz="2500" spc="-80" dirty="0">
                <a:solidFill>
                  <a:srgbClr val="DFE6D0"/>
                </a:solidFill>
                <a:latin typeface="Arial"/>
                <a:cs typeface="Arial"/>
              </a:rPr>
              <a:t>izlenebilir 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gösteri</a:t>
            </a:r>
            <a:r>
              <a:rPr sz="2500" spc="-70" dirty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DFE6D0"/>
                </a:solidFill>
                <a:latin typeface="Arial"/>
                <a:cs typeface="Arial"/>
              </a:rPr>
              <a:t>olarak</a:t>
            </a:r>
            <a:endParaRPr sz="2500">
              <a:latin typeface="Arial"/>
              <a:cs typeface="Arial"/>
            </a:endParaRPr>
          </a:p>
          <a:p>
            <a:pPr marL="286385" marR="157480">
              <a:lnSpc>
                <a:spcPct val="100000"/>
              </a:lnSpc>
            </a:pPr>
            <a:r>
              <a:rPr sz="2500" spc="-120" dirty="0">
                <a:solidFill>
                  <a:srgbClr val="DFE6D0"/>
                </a:solidFill>
                <a:latin typeface="Arial"/>
                <a:cs typeface="Arial"/>
              </a:rPr>
              <a:t>hazırlama, </a:t>
            </a:r>
            <a:r>
              <a:rPr sz="2500" spc="-150" dirty="0">
                <a:solidFill>
                  <a:srgbClr val="DFE6D0"/>
                </a:solidFill>
                <a:latin typeface="Arial"/>
                <a:cs typeface="Arial"/>
              </a:rPr>
              <a:t>kuruluşlar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140" dirty="0">
                <a:solidFill>
                  <a:srgbClr val="DFE6D0"/>
                </a:solidFill>
                <a:latin typeface="Arial"/>
                <a:cs typeface="Arial"/>
              </a:rPr>
              <a:t>yapım 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şirketlerinde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program </a:t>
            </a:r>
            <a:r>
              <a:rPr sz="2500" spc="-140" dirty="0">
                <a:solidFill>
                  <a:srgbClr val="DFE6D0"/>
                </a:solidFill>
                <a:latin typeface="Arial"/>
                <a:cs typeface="Arial"/>
              </a:rPr>
              <a:t>yapım  </a:t>
            </a:r>
            <a:r>
              <a:rPr sz="2500" spc="-210" dirty="0">
                <a:solidFill>
                  <a:srgbClr val="DFE6D0"/>
                </a:solidFill>
                <a:latin typeface="Arial"/>
                <a:cs typeface="Arial"/>
              </a:rPr>
              <a:t>öncesi, </a:t>
            </a:r>
            <a:r>
              <a:rPr sz="2500" spc="-204" dirty="0">
                <a:solidFill>
                  <a:srgbClr val="DFE6D0"/>
                </a:solidFill>
                <a:latin typeface="Arial"/>
                <a:cs typeface="Arial"/>
              </a:rPr>
              <a:t>çekim </a:t>
            </a:r>
            <a:r>
              <a:rPr sz="2500" spc="-210" dirty="0">
                <a:solidFill>
                  <a:srgbClr val="DFE6D0"/>
                </a:solidFill>
                <a:latin typeface="Arial"/>
                <a:cs typeface="Arial"/>
              </a:rPr>
              <a:t>aşaması </a:t>
            </a:r>
            <a:r>
              <a:rPr sz="2500" spc="-180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204" dirty="0">
                <a:solidFill>
                  <a:srgbClr val="DFE6D0"/>
                </a:solidFill>
                <a:latin typeface="Arial"/>
                <a:cs typeface="Arial"/>
              </a:rPr>
              <a:t>çekim </a:t>
            </a:r>
            <a:r>
              <a:rPr sz="2500" spc="-180" dirty="0">
                <a:solidFill>
                  <a:srgbClr val="DFE6D0"/>
                </a:solidFill>
                <a:latin typeface="Arial"/>
                <a:cs typeface="Arial"/>
              </a:rPr>
              <a:t>sonrasında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içerikle </a:t>
            </a:r>
            <a:r>
              <a:rPr sz="2500" spc="-10" dirty="0">
                <a:solidFill>
                  <a:srgbClr val="DFE6D0"/>
                </a:solidFill>
                <a:latin typeface="Arial"/>
                <a:cs typeface="Arial"/>
              </a:rPr>
              <a:t>ilgili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işleri 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10" dirty="0">
                <a:solidFill>
                  <a:srgbClr val="DFE6D0"/>
                </a:solidFill>
                <a:latin typeface="Arial"/>
                <a:cs typeface="Arial"/>
              </a:rPr>
              <a:t>idari </a:t>
            </a:r>
            <a:r>
              <a:rPr sz="2500" spc="-105" dirty="0">
                <a:solidFill>
                  <a:srgbClr val="DFE6D0"/>
                </a:solidFill>
                <a:latin typeface="Arial"/>
                <a:cs typeface="Arial"/>
              </a:rPr>
              <a:t>işleri </a:t>
            </a:r>
            <a:r>
              <a:rPr sz="2500" spc="-165" dirty="0">
                <a:solidFill>
                  <a:srgbClr val="DFE6D0"/>
                </a:solidFill>
                <a:latin typeface="Arial"/>
                <a:cs typeface="Arial"/>
              </a:rPr>
              <a:t>yürütme,temel </a:t>
            </a:r>
            <a:r>
              <a:rPr sz="2500" spc="-140" dirty="0">
                <a:solidFill>
                  <a:srgbClr val="DFE6D0"/>
                </a:solidFill>
                <a:latin typeface="Arial"/>
                <a:cs typeface="Arial"/>
              </a:rPr>
              <a:t>düzeyde </a:t>
            </a:r>
            <a:r>
              <a:rPr sz="2500" spc="-135" dirty="0">
                <a:solidFill>
                  <a:srgbClr val="DFE6D0"/>
                </a:solidFill>
                <a:latin typeface="Arial"/>
                <a:cs typeface="Arial"/>
              </a:rPr>
              <a:t>teknik </a:t>
            </a:r>
            <a:r>
              <a:rPr sz="2500" spc="-105" dirty="0">
                <a:solidFill>
                  <a:srgbClr val="DFE6D0"/>
                </a:solidFill>
                <a:latin typeface="Arial"/>
                <a:cs typeface="Arial"/>
              </a:rPr>
              <a:t>cihazları  </a:t>
            </a:r>
            <a:r>
              <a:rPr sz="2500" spc="-155" dirty="0">
                <a:solidFill>
                  <a:srgbClr val="DFE6D0"/>
                </a:solidFill>
                <a:latin typeface="Arial"/>
                <a:cs typeface="Arial"/>
              </a:rPr>
              <a:t>kullanma, </a:t>
            </a:r>
            <a:r>
              <a:rPr sz="2500" spc="-90" dirty="0">
                <a:solidFill>
                  <a:srgbClr val="DFE6D0"/>
                </a:solidFill>
                <a:latin typeface="Arial"/>
                <a:cs typeface="Arial"/>
              </a:rPr>
              <a:t>araç gereçleri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kullanarak </a:t>
            </a:r>
            <a:r>
              <a:rPr sz="2500" spc="-185" dirty="0">
                <a:solidFill>
                  <a:srgbClr val="DFE6D0"/>
                </a:solidFill>
                <a:latin typeface="Arial"/>
                <a:cs typeface="Arial"/>
              </a:rPr>
              <a:t>stüdyo, </a:t>
            </a:r>
            <a:r>
              <a:rPr sz="2500" spc="-204" dirty="0">
                <a:solidFill>
                  <a:srgbClr val="DFE6D0"/>
                </a:solidFill>
                <a:latin typeface="Arial"/>
                <a:cs typeface="Arial"/>
              </a:rPr>
              <a:t>çekim </a:t>
            </a:r>
            <a:r>
              <a:rPr sz="2500" spc="-130" dirty="0">
                <a:solidFill>
                  <a:srgbClr val="DFE6D0"/>
                </a:solidFill>
                <a:latin typeface="Arial"/>
                <a:cs typeface="Arial"/>
              </a:rPr>
              <a:t>platosu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 </a:t>
            </a:r>
            <a:r>
              <a:rPr sz="2500" spc="-204" dirty="0">
                <a:solidFill>
                  <a:srgbClr val="DFE6D0"/>
                </a:solidFill>
                <a:latin typeface="Arial"/>
                <a:cs typeface="Arial"/>
              </a:rPr>
              <a:t>çekim </a:t>
            </a:r>
            <a:r>
              <a:rPr sz="2500" spc="-85" dirty="0">
                <a:solidFill>
                  <a:srgbClr val="DFE6D0"/>
                </a:solidFill>
                <a:latin typeface="Arial"/>
                <a:cs typeface="Arial"/>
              </a:rPr>
              <a:t>yapılabilecek </a:t>
            </a:r>
            <a:r>
              <a:rPr sz="2500" spc="-150" dirty="0">
                <a:solidFill>
                  <a:srgbClr val="DFE6D0"/>
                </a:solidFill>
                <a:latin typeface="Arial"/>
                <a:cs typeface="Arial"/>
              </a:rPr>
              <a:t>her </a:t>
            </a:r>
            <a:r>
              <a:rPr sz="2500" spc="-75" dirty="0">
                <a:solidFill>
                  <a:srgbClr val="DFE6D0"/>
                </a:solidFill>
                <a:latin typeface="Arial"/>
                <a:cs typeface="Arial"/>
              </a:rPr>
              <a:t>yerde </a:t>
            </a:r>
            <a:r>
              <a:rPr sz="2500" spc="-80" dirty="0">
                <a:solidFill>
                  <a:srgbClr val="DFE6D0"/>
                </a:solidFill>
                <a:latin typeface="Arial"/>
                <a:cs typeface="Arial"/>
              </a:rPr>
              <a:t>ekip </a:t>
            </a:r>
            <a:r>
              <a:rPr sz="2500" spc="-210" dirty="0">
                <a:solidFill>
                  <a:srgbClr val="DFE6D0"/>
                </a:solidFill>
                <a:latin typeface="Arial"/>
                <a:cs typeface="Arial"/>
              </a:rPr>
              <a:t>çalışması </a:t>
            </a:r>
            <a:r>
              <a:rPr sz="2500" spc="-130" dirty="0">
                <a:solidFill>
                  <a:srgbClr val="DFE6D0"/>
                </a:solidFill>
                <a:latin typeface="Arial"/>
                <a:cs typeface="Arial"/>
              </a:rPr>
              <a:t>içinde  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görüntüleri </a:t>
            </a:r>
            <a:r>
              <a:rPr sz="2500" spc="-130" dirty="0">
                <a:solidFill>
                  <a:srgbClr val="DFE6D0"/>
                </a:solidFill>
                <a:latin typeface="Arial"/>
                <a:cs typeface="Arial"/>
              </a:rPr>
              <a:t>kamera </a:t>
            </a:r>
            <a:r>
              <a:rPr sz="2500" spc="-55" dirty="0">
                <a:solidFill>
                  <a:srgbClr val="DFE6D0"/>
                </a:solidFill>
                <a:latin typeface="Arial"/>
                <a:cs typeface="Arial"/>
              </a:rPr>
              <a:t>ile </a:t>
            </a:r>
            <a:r>
              <a:rPr sz="2500" spc="-145" dirty="0">
                <a:solidFill>
                  <a:srgbClr val="DFE6D0"/>
                </a:solidFill>
                <a:latin typeface="Arial"/>
                <a:cs typeface="Arial"/>
              </a:rPr>
              <a:t>kaydetme, </a:t>
            </a:r>
            <a:r>
              <a:rPr sz="2500" spc="-95" dirty="0">
                <a:solidFill>
                  <a:srgbClr val="DFE6D0"/>
                </a:solidFill>
                <a:latin typeface="Arial"/>
                <a:cs typeface="Arial"/>
              </a:rPr>
              <a:t>radyo-televizyon</a:t>
            </a:r>
            <a:r>
              <a:rPr sz="2500" spc="450" dirty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</a:t>
            </a:r>
            <a:endParaRPr sz="2500">
              <a:latin typeface="Arial"/>
              <a:cs typeface="Arial"/>
            </a:endParaRPr>
          </a:p>
          <a:p>
            <a:pPr marL="286385" marR="5080">
              <a:lnSpc>
                <a:spcPct val="100000"/>
              </a:lnSpc>
              <a:spcBef>
                <a:spcPts val="5"/>
              </a:spcBef>
            </a:pPr>
            <a:r>
              <a:rPr sz="2500" spc="-150" dirty="0">
                <a:solidFill>
                  <a:srgbClr val="DFE6D0"/>
                </a:solidFill>
                <a:latin typeface="Arial"/>
                <a:cs typeface="Arial"/>
              </a:rPr>
              <a:t>prodüksiyon kuruluşları </a:t>
            </a:r>
            <a:r>
              <a:rPr sz="2500" spc="-55" dirty="0">
                <a:solidFill>
                  <a:srgbClr val="DFE6D0"/>
                </a:solidFill>
                <a:latin typeface="Arial"/>
                <a:cs typeface="Arial"/>
              </a:rPr>
              <a:t>ile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organizasyonlarda </a:t>
            </a:r>
            <a:r>
              <a:rPr sz="2500" spc="-155" dirty="0">
                <a:solidFill>
                  <a:srgbClr val="DFE6D0"/>
                </a:solidFill>
                <a:latin typeface="Arial"/>
                <a:cs typeface="Arial"/>
              </a:rPr>
              <a:t>kurgu </a:t>
            </a:r>
            <a:r>
              <a:rPr sz="2500" spc="-120" dirty="0">
                <a:solidFill>
                  <a:srgbClr val="DFE6D0"/>
                </a:solidFill>
                <a:latin typeface="Arial"/>
                <a:cs typeface="Arial"/>
              </a:rPr>
              <a:t>yapma,  </a:t>
            </a:r>
            <a:r>
              <a:rPr sz="2500" spc="-330" dirty="0">
                <a:solidFill>
                  <a:srgbClr val="DFE6D0"/>
                </a:solidFill>
                <a:latin typeface="Arial"/>
                <a:cs typeface="Arial"/>
              </a:rPr>
              <a:t>ses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220" dirty="0">
                <a:solidFill>
                  <a:srgbClr val="DFE6D0"/>
                </a:solidFill>
                <a:latin typeface="Arial"/>
                <a:cs typeface="Arial"/>
              </a:rPr>
              <a:t>ışık </a:t>
            </a:r>
            <a:r>
              <a:rPr sz="2500" spc="-125" dirty="0">
                <a:solidFill>
                  <a:srgbClr val="DFE6D0"/>
                </a:solidFill>
                <a:latin typeface="Arial"/>
                <a:cs typeface="Arial"/>
              </a:rPr>
              <a:t>cihazlarını </a:t>
            </a:r>
            <a:r>
              <a:rPr sz="2500" spc="-155" dirty="0">
                <a:solidFill>
                  <a:srgbClr val="DFE6D0"/>
                </a:solidFill>
                <a:latin typeface="Arial"/>
                <a:cs typeface="Arial"/>
              </a:rPr>
              <a:t>kullanma, </a:t>
            </a:r>
            <a:r>
              <a:rPr sz="2500" spc="-185" dirty="0">
                <a:solidFill>
                  <a:srgbClr val="DFE6D0"/>
                </a:solidFill>
                <a:latin typeface="Arial"/>
                <a:cs typeface="Arial"/>
              </a:rPr>
              <a:t>yönetmenin </a:t>
            </a:r>
            <a:r>
              <a:rPr sz="2500" spc="-75" dirty="0">
                <a:solidFill>
                  <a:srgbClr val="DFE6D0"/>
                </a:solidFill>
                <a:latin typeface="Arial"/>
                <a:cs typeface="Arial"/>
              </a:rPr>
              <a:t>talimatlarına göre  </a:t>
            </a:r>
            <a:r>
              <a:rPr sz="2500" spc="-130" dirty="0">
                <a:solidFill>
                  <a:srgbClr val="DFE6D0"/>
                </a:solidFill>
                <a:latin typeface="Arial"/>
                <a:cs typeface="Arial"/>
              </a:rPr>
              <a:t>teknik </a:t>
            </a:r>
            <a:r>
              <a:rPr sz="2500" spc="-100" dirty="0">
                <a:solidFill>
                  <a:srgbClr val="DFE6D0"/>
                </a:solidFill>
                <a:latin typeface="Arial"/>
                <a:cs typeface="Arial"/>
              </a:rPr>
              <a:t>işleri </a:t>
            </a:r>
            <a:r>
              <a:rPr sz="2500" spc="-165" dirty="0">
                <a:solidFill>
                  <a:srgbClr val="DFE6D0"/>
                </a:solidFill>
                <a:latin typeface="Arial"/>
                <a:cs typeface="Arial"/>
              </a:rPr>
              <a:t>yürütme </a:t>
            </a:r>
            <a:r>
              <a:rPr sz="2500" spc="-70" dirty="0">
                <a:solidFill>
                  <a:srgbClr val="DFE6D0"/>
                </a:solidFill>
                <a:latin typeface="Arial"/>
                <a:cs typeface="Arial"/>
              </a:rPr>
              <a:t>yeterliklerini </a:t>
            </a:r>
            <a:r>
              <a:rPr sz="2500" spc="-114" dirty="0">
                <a:solidFill>
                  <a:srgbClr val="DFE6D0"/>
                </a:solidFill>
                <a:latin typeface="Arial"/>
                <a:cs typeface="Arial"/>
              </a:rPr>
              <a:t>kazandırmaya </a:t>
            </a:r>
            <a:r>
              <a:rPr sz="2500" spc="-120" dirty="0">
                <a:solidFill>
                  <a:srgbClr val="DFE6D0"/>
                </a:solidFill>
                <a:latin typeface="Arial"/>
                <a:cs typeface="Arial"/>
              </a:rPr>
              <a:t>yönelik  </a:t>
            </a:r>
            <a:r>
              <a:rPr sz="2500" spc="-105" dirty="0">
                <a:solidFill>
                  <a:srgbClr val="DFE6D0"/>
                </a:solidFill>
                <a:latin typeface="Arial"/>
                <a:cs typeface="Arial"/>
              </a:rPr>
              <a:t>egitim </a:t>
            </a:r>
            <a:r>
              <a:rPr sz="2500" spc="-175" dirty="0">
                <a:solidFill>
                  <a:srgbClr val="DFE6D0"/>
                </a:solidFill>
                <a:latin typeface="Arial"/>
                <a:cs typeface="Arial"/>
              </a:rPr>
              <a:t>ve 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ö</a:t>
            </a:r>
            <a:r>
              <a:rPr sz="2000" spc="-110" dirty="0">
                <a:solidFill>
                  <a:srgbClr val="DFE6D0"/>
                </a:solidFill>
                <a:latin typeface="Arial"/>
                <a:cs typeface="Arial"/>
              </a:rPr>
              <a:t>ğ</a:t>
            </a:r>
            <a:r>
              <a:rPr sz="2500" spc="-110" dirty="0">
                <a:solidFill>
                  <a:srgbClr val="DFE6D0"/>
                </a:solidFill>
                <a:latin typeface="Arial"/>
                <a:cs typeface="Arial"/>
              </a:rPr>
              <a:t>retim </a:t>
            </a:r>
            <a:r>
              <a:rPr sz="2500" spc="-114" dirty="0">
                <a:solidFill>
                  <a:srgbClr val="DFE6D0"/>
                </a:solidFill>
                <a:latin typeface="Arial"/>
                <a:cs typeface="Arial"/>
              </a:rPr>
              <a:t>verilen</a:t>
            </a:r>
            <a:r>
              <a:rPr sz="2500" spc="360" dirty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DFE6D0"/>
                </a:solidFill>
                <a:latin typeface="Arial"/>
                <a:cs typeface="Arial"/>
              </a:rPr>
              <a:t>alandır.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>
                <a:solidFill>
                  <a:srgbClr val="FF0000"/>
                </a:solidFill>
              </a:rPr>
              <a:t>TEMEL MESLEK DERSLERİMİZ</a:t>
            </a:r>
            <a:br>
              <a:rPr lang="tr-TR" sz="54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chemeClr val="bg1"/>
                </a:solidFill>
              </a:rPr>
              <a:t>(9.SINIF)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8382000" cy="4038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RADYO TELEVİZYONUN TEMEL KAVRAMLARI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MESLEKİ GELİŞİM ATÖLYESİ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FOTOĞRAF VE VİDEO İŞLEME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VİDEONUN TEMELLERİ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554583" y="328803"/>
              <a:ext cx="6276492" cy="415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6608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6608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8" y="104267"/>
                  </a:lnTo>
                  <a:lnTo>
                    <a:pt x="88138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391032" y="0"/>
                  </a:moveTo>
                  <a:lnTo>
                    <a:pt x="294512" y="0"/>
                  </a:lnTo>
                  <a:lnTo>
                    <a:pt x="221233" y="234314"/>
                  </a:lnTo>
                  <a:lnTo>
                    <a:pt x="148081" y="0"/>
                  </a:lnTo>
                  <a:lnTo>
                    <a:pt x="48005" y="0"/>
                  </a:lnTo>
                  <a:lnTo>
                    <a:pt x="0" y="390905"/>
                  </a:lnTo>
                  <a:lnTo>
                    <a:pt x="81533" y="390905"/>
                  </a:lnTo>
                  <a:lnTo>
                    <a:pt x="114173" y="113410"/>
                  </a:lnTo>
                  <a:lnTo>
                    <a:pt x="202437" y="390905"/>
                  </a:lnTo>
                  <a:lnTo>
                    <a:pt x="240664" y="390905"/>
                  </a:lnTo>
                  <a:lnTo>
                    <a:pt x="326644" y="115824"/>
                  </a:lnTo>
                  <a:lnTo>
                    <a:pt x="361187" y="390905"/>
                  </a:lnTo>
                  <a:lnTo>
                    <a:pt x="441325" y="390905"/>
                  </a:lnTo>
                  <a:lnTo>
                    <a:pt x="3910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48005" y="0"/>
                  </a:moveTo>
                  <a:lnTo>
                    <a:pt x="148081" y="0"/>
                  </a:lnTo>
                  <a:lnTo>
                    <a:pt x="221233" y="234314"/>
                  </a:lnTo>
                  <a:lnTo>
                    <a:pt x="294512" y="0"/>
                  </a:lnTo>
                  <a:lnTo>
                    <a:pt x="391032" y="0"/>
                  </a:lnTo>
                  <a:lnTo>
                    <a:pt x="441325" y="390905"/>
                  </a:lnTo>
                  <a:lnTo>
                    <a:pt x="361187" y="390905"/>
                  </a:lnTo>
                  <a:lnTo>
                    <a:pt x="326644" y="115824"/>
                  </a:lnTo>
                  <a:lnTo>
                    <a:pt x="240664" y="390905"/>
                  </a:lnTo>
                  <a:lnTo>
                    <a:pt x="202437" y="390905"/>
                  </a:lnTo>
                  <a:lnTo>
                    <a:pt x="114173" y="113410"/>
                  </a:lnTo>
                  <a:lnTo>
                    <a:pt x="81533" y="390905"/>
                  </a:lnTo>
                  <a:lnTo>
                    <a:pt x="0" y="390905"/>
                  </a:lnTo>
                  <a:lnTo>
                    <a:pt x="4800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61072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61071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7" y="104267"/>
                  </a:lnTo>
                  <a:lnTo>
                    <a:pt x="88137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306577" y="0"/>
                  </a:moveTo>
                  <a:lnTo>
                    <a:pt x="23240" y="0"/>
                  </a:lnTo>
                  <a:lnTo>
                    <a:pt x="23240" y="80390"/>
                  </a:lnTo>
                  <a:lnTo>
                    <a:pt x="177291" y="80390"/>
                  </a:lnTo>
                  <a:lnTo>
                    <a:pt x="0" y="390905"/>
                  </a:lnTo>
                  <a:lnTo>
                    <a:pt x="300354" y="390905"/>
                  </a:lnTo>
                  <a:lnTo>
                    <a:pt x="300354" y="309879"/>
                  </a:lnTo>
                  <a:lnTo>
                    <a:pt x="130175" y="309879"/>
                  </a:lnTo>
                  <a:lnTo>
                    <a:pt x="3065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23240" y="0"/>
                  </a:moveTo>
                  <a:lnTo>
                    <a:pt x="306577" y="0"/>
                  </a:lnTo>
                  <a:lnTo>
                    <a:pt x="130175" y="309879"/>
                  </a:lnTo>
                  <a:lnTo>
                    <a:pt x="300354" y="309879"/>
                  </a:lnTo>
                  <a:lnTo>
                    <a:pt x="300354" y="390905"/>
                  </a:lnTo>
                  <a:lnTo>
                    <a:pt x="0" y="390905"/>
                  </a:lnTo>
                  <a:lnTo>
                    <a:pt x="177291" y="80390"/>
                  </a:lnTo>
                  <a:lnTo>
                    <a:pt x="23240" y="80390"/>
                  </a:lnTo>
                  <a:lnTo>
                    <a:pt x="2324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87" y="998854"/>
              <a:ext cx="2251075" cy="335280"/>
            </a:xfrm>
            <a:custGeom>
              <a:avLst/>
              <a:gdLst/>
              <a:ahLst/>
              <a:cxnLst/>
              <a:rect l="l" t="t" r="r" b="b"/>
              <a:pathLst>
                <a:path w="2251075" h="335280">
                  <a:moveTo>
                    <a:pt x="616673" y="209042"/>
                  </a:moveTo>
                  <a:lnTo>
                    <a:pt x="599186" y="209042"/>
                  </a:lnTo>
                  <a:lnTo>
                    <a:pt x="591705" y="212090"/>
                  </a:lnTo>
                  <a:lnTo>
                    <a:pt x="585470" y="218440"/>
                  </a:lnTo>
                  <a:lnTo>
                    <a:pt x="579247" y="224662"/>
                  </a:lnTo>
                  <a:lnTo>
                    <a:pt x="576135" y="232156"/>
                  </a:lnTo>
                  <a:lnTo>
                    <a:pt x="576135" y="249555"/>
                  </a:lnTo>
                  <a:lnTo>
                    <a:pt x="579247" y="257048"/>
                  </a:lnTo>
                  <a:lnTo>
                    <a:pt x="591705" y="269494"/>
                  </a:lnTo>
                  <a:lnTo>
                    <a:pt x="599186" y="272669"/>
                  </a:lnTo>
                  <a:lnTo>
                    <a:pt x="616673" y="272669"/>
                  </a:lnTo>
                  <a:lnTo>
                    <a:pt x="624154" y="269494"/>
                  </a:lnTo>
                  <a:lnTo>
                    <a:pt x="636600" y="257048"/>
                  </a:lnTo>
                  <a:lnTo>
                    <a:pt x="639711" y="249555"/>
                  </a:lnTo>
                  <a:lnTo>
                    <a:pt x="639711" y="232156"/>
                  </a:lnTo>
                  <a:lnTo>
                    <a:pt x="636600" y="224662"/>
                  </a:lnTo>
                  <a:lnTo>
                    <a:pt x="630377" y="218440"/>
                  </a:lnTo>
                  <a:lnTo>
                    <a:pt x="624154" y="212090"/>
                  </a:lnTo>
                  <a:lnTo>
                    <a:pt x="616673" y="209042"/>
                  </a:lnTo>
                  <a:close/>
                </a:path>
                <a:path w="2251075" h="335280">
                  <a:moveTo>
                    <a:pt x="2023592" y="8509"/>
                  </a:moveTo>
                  <a:lnTo>
                    <a:pt x="1980031" y="8509"/>
                  </a:lnTo>
                  <a:lnTo>
                    <a:pt x="1875637" y="269494"/>
                  </a:lnTo>
                  <a:lnTo>
                    <a:pt x="1931898" y="269494"/>
                  </a:lnTo>
                  <a:lnTo>
                    <a:pt x="1952345" y="218186"/>
                  </a:lnTo>
                  <a:lnTo>
                    <a:pt x="2108993" y="218186"/>
                  </a:lnTo>
                  <a:lnTo>
                    <a:pt x="2089751" y="170942"/>
                  </a:lnTo>
                  <a:lnTo>
                    <a:pt x="1971141" y="170942"/>
                  </a:lnTo>
                  <a:lnTo>
                    <a:pt x="2001875" y="93980"/>
                  </a:lnTo>
                  <a:lnTo>
                    <a:pt x="2058404" y="93980"/>
                  </a:lnTo>
                  <a:lnTo>
                    <a:pt x="2023592" y="8509"/>
                  </a:lnTo>
                  <a:close/>
                </a:path>
                <a:path w="2251075" h="335280">
                  <a:moveTo>
                    <a:pt x="2108993" y="218186"/>
                  </a:moveTo>
                  <a:lnTo>
                    <a:pt x="2052421" y="218186"/>
                  </a:lnTo>
                  <a:lnTo>
                    <a:pt x="2073376" y="269494"/>
                  </a:lnTo>
                  <a:lnTo>
                    <a:pt x="2129891" y="269494"/>
                  </a:lnTo>
                  <a:lnTo>
                    <a:pt x="2108993" y="218186"/>
                  </a:lnTo>
                  <a:close/>
                </a:path>
                <a:path w="2251075" h="335280">
                  <a:moveTo>
                    <a:pt x="2058404" y="93980"/>
                  </a:moveTo>
                  <a:lnTo>
                    <a:pt x="2001875" y="93980"/>
                  </a:lnTo>
                  <a:lnTo>
                    <a:pt x="2033117" y="170942"/>
                  </a:lnTo>
                  <a:lnTo>
                    <a:pt x="2089751" y="170942"/>
                  </a:lnTo>
                  <a:lnTo>
                    <a:pt x="2058404" y="93980"/>
                  </a:lnTo>
                  <a:close/>
                </a:path>
                <a:path w="2251075" h="335280">
                  <a:moveTo>
                    <a:pt x="441248" y="12319"/>
                  </a:moveTo>
                  <a:lnTo>
                    <a:pt x="439661" y="12319"/>
                  </a:lnTo>
                  <a:lnTo>
                    <a:pt x="418582" y="14603"/>
                  </a:lnTo>
                  <a:lnTo>
                    <a:pt x="382872" y="32839"/>
                  </a:lnTo>
                  <a:lnTo>
                    <a:pt x="356368" y="68534"/>
                  </a:lnTo>
                  <a:lnTo>
                    <a:pt x="342804" y="116972"/>
                  </a:lnTo>
                  <a:lnTo>
                    <a:pt x="341109" y="145669"/>
                  </a:lnTo>
                  <a:lnTo>
                    <a:pt x="342842" y="172694"/>
                  </a:lnTo>
                  <a:lnTo>
                    <a:pt x="356705" y="218553"/>
                  </a:lnTo>
                  <a:lnTo>
                    <a:pt x="383754" y="252604"/>
                  </a:lnTo>
                  <a:lnTo>
                    <a:pt x="419963" y="269992"/>
                  </a:lnTo>
                  <a:lnTo>
                    <a:pt x="441248" y="272161"/>
                  </a:lnTo>
                  <a:lnTo>
                    <a:pt x="460237" y="270132"/>
                  </a:lnTo>
                  <a:lnTo>
                    <a:pt x="478056" y="264033"/>
                  </a:lnTo>
                  <a:lnTo>
                    <a:pt x="494709" y="253837"/>
                  </a:lnTo>
                  <a:lnTo>
                    <a:pt x="510197" y="239522"/>
                  </a:lnTo>
                  <a:lnTo>
                    <a:pt x="521443" y="223520"/>
                  </a:lnTo>
                  <a:lnTo>
                    <a:pt x="440461" y="223520"/>
                  </a:lnTo>
                  <a:lnTo>
                    <a:pt x="430624" y="222184"/>
                  </a:lnTo>
                  <a:lnTo>
                    <a:pt x="401498" y="190416"/>
                  </a:lnTo>
                  <a:lnTo>
                    <a:pt x="394396" y="145669"/>
                  </a:lnTo>
                  <a:lnTo>
                    <a:pt x="394397" y="144018"/>
                  </a:lnTo>
                  <a:lnTo>
                    <a:pt x="401428" y="95511"/>
                  </a:lnTo>
                  <a:lnTo>
                    <a:pt x="430907" y="62829"/>
                  </a:lnTo>
                  <a:lnTo>
                    <a:pt x="441248" y="61468"/>
                  </a:lnTo>
                  <a:lnTo>
                    <a:pt x="522313" y="61468"/>
                  </a:lnTo>
                  <a:lnTo>
                    <a:pt x="513181" y="46862"/>
                  </a:lnTo>
                  <a:lnTo>
                    <a:pt x="498627" y="31767"/>
                  </a:lnTo>
                  <a:lnTo>
                    <a:pt x="481787" y="20970"/>
                  </a:lnTo>
                  <a:lnTo>
                    <a:pt x="462661" y="14483"/>
                  </a:lnTo>
                  <a:lnTo>
                    <a:pt x="441248" y="12319"/>
                  </a:lnTo>
                  <a:close/>
                </a:path>
                <a:path w="2251075" h="335280">
                  <a:moveTo>
                    <a:pt x="522313" y="61468"/>
                  </a:moveTo>
                  <a:lnTo>
                    <a:pt x="441248" y="61468"/>
                  </a:lnTo>
                  <a:lnTo>
                    <a:pt x="451145" y="62829"/>
                  </a:lnTo>
                  <a:lnTo>
                    <a:pt x="459974" y="66929"/>
                  </a:lnTo>
                  <a:lnTo>
                    <a:pt x="483674" y="109632"/>
                  </a:lnTo>
                  <a:lnTo>
                    <a:pt x="486677" y="145669"/>
                  </a:lnTo>
                  <a:lnTo>
                    <a:pt x="485964" y="161373"/>
                  </a:lnTo>
                  <a:lnTo>
                    <a:pt x="474129" y="202057"/>
                  </a:lnTo>
                  <a:lnTo>
                    <a:pt x="440461" y="223520"/>
                  </a:lnTo>
                  <a:lnTo>
                    <a:pt x="521443" y="223520"/>
                  </a:lnTo>
                  <a:lnTo>
                    <a:pt x="523234" y="220972"/>
                  </a:lnTo>
                  <a:lnTo>
                    <a:pt x="532549" y="198088"/>
                  </a:lnTo>
                  <a:lnTo>
                    <a:pt x="538139" y="170870"/>
                  </a:lnTo>
                  <a:lnTo>
                    <a:pt x="540004" y="139319"/>
                  </a:lnTo>
                  <a:lnTo>
                    <a:pt x="538327" y="111835"/>
                  </a:lnTo>
                  <a:lnTo>
                    <a:pt x="533298" y="87280"/>
                  </a:lnTo>
                  <a:lnTo>
                    <a:pt x="524916" y="65631"/>
                  </a:lnTo>
                  <a:lnTo>
                    <a:pt x="522313" y="61468"/>
                  </a:lnTo>
                  <a:close/>
                </a:path>
                <a:path w="2251075" h="335280">
                  <a:moveTo>
                    <a:pt x="245770" y="16256"/>
                  </a:moveTo>
                  <a:lnTo>
                    <a:pt x="163309" y="16256"/>
                  </a:lnTo>
                  <a:lnTo>
                    <a:pt x="153581" y="62357"/>
                  </a:lnTo>
                  <a:lnTo>
                    <a:pt x="190131" y="62357"/>
                  </a:lnTo>
                  <a:lnTo>
                    <a:pt x="190131" y="269494"/>
                  </a:lnTo>
                  <a:lnTo>
                    <a:pt x="245770" y="269494"/>
                  </a:lnTo>
                  <a:lnTo>
                    <a:pt x="245770" y="16256"/>
                  </a:lnTo>
                  <a:close/>
                </a:path>
                <a:path w="2251075" h="335280">
                  <a:moveTo>
                    <a:pt x="1815058" y="64008"/>
                  </a:moveTo>
                  <a:lnTo>
                    <a:pt x="1758797" y="64008"/>
                  </a:lnTo>
                  <a:lnTo>
                    <a:pt x="1758797" y="269494"/>
                  </a:lnTo>
                  <a:lnTo>
                    <a:pt x="1815058" y="269494"/>
                  </a:lnTo>
                  <a:lnTo>
                    <a:pt x="1815058" y="64008"/>
                  </a:lnTo>
                  <a:close/>
                </a:path>
                <a:path w="2251075" h="335280">
                  <a:moveTo>
                    <a:pt x="1874875" y="8509"/>
                  </a:moveTo>
                  <a:lnTo>
                    <a:pt x="1699361" y="8509"/>
                  </a:lnTo>
                  <a:lnTo>
                    <a:pt x="1699361" y="64008"/>
                  </a:lnTo>
                  <a:lnTo>
                    <a:pt x="1874875" y="64008"/>
                  </a:lnTo>
                  <a:lnTo>
                    <a:pt x="1874875" y="8509"/>
                  </a:lnTo>
                  <a:close/>
                </a:path>
                <a:path w="2251075" h="335280">
                  <a:moveTo>
                    <a:pt x="1663293" y="8509"/>
                  </a:moveTo>
                  <a:lnTo>
                    <a:pt x="1516481" y="8509"/>
                  </a:lnTo>
                  <a:lnTo>
                    <a:pt x="1516481" y="269494"/>
                  </a:lnTo>
                  <a:lnTo>
                    <a:pt x="1572742" y="269494"/>
                  </a:lnTo>
                  <a:lnTo>
                    <a:pt x="1572742" y="163195"/>
                  </a:lnTo>
                  <a:lnTo>
                    <a:pt x="1663293" y="163195"/>
                  </a:lnTo>
                  <a:lnTo>
                    <a:pt x="1663293" y="112268"/>
                  </a:lnTo>
                  <a:lnTo>
                    <a:pt x="1572361" y="112268"/>
                  </a:lnTo>
                  <a:lnTo>
                    <a:pt x="1572361" y="59055"/>
                  </a:lnTo>
                  <a:lnTo>
                    <a:pt x="1663293" y="59055"/>
                  </a:lnTo>
                  <a:lnTo>
                    <a:pt x="1663293" y="8509"/>
                  </a:lnTo>
                  <a:close/>
                </a:path>
                <a:path w="2251075" h="335280">
                  <a:moveTo>
                    <a:pt x="1458315" y="8509"/>
                  </a:moveTo>
                  <a:lnTo>
                    <a:pt x="1402054" y="8509"/>
                  </a:lnTo>
                  <a:lnTo>
                    <a:pt x="1402054" y="269494"/>
                  </a:lnTo>
                  <a:lnTo>
                    <a:pt x="1458315" y="269494"/>
                  </a:lnTo>
                  <a:lnTo>
                    <a:pt x="1458315" y="8509"/>
                  </a:lnTo>
                  <a:close/>
                </a:path>
                <a:path w="2251075" h="335280">
                  <a:moveTo>
                    <a:pt x="1171168" y="8509"/>
                  </a:moveTo>
                  <a:lnTo>
                    <a:pt x="1115542" y="8509"/>
                  </a:lnTo>
                  <a:lnTo>
                    <a:pt x="1115542" y="269494"/>
                  </a:lnTo>
                  <a:lnTo>
                    <a:pt x="1171803" y="269494"/>
                  </a:lnTo>
                  <a:lnTo>
                    <a:pt x="1171803" y="100584"/>
                  </a:lnTo>
                  <a:lnTo>
                    <a:pt x="1236826" y="100584"/>
                  </a:lnTo>
                  <a:lnTo>
                    <a:pt x="1171168" y="8509"/>
                  </a:lnTo>
                  <a:close/>
                </a:path>
                <a:path w="2251075" h="335280">
                  <a:moveTo>
                    <a:pt x="1236826" y="100584"/>
                  </a:moveTo>
                  <a:lnTo>
                    <a:pt x="1171803" y="100584"/>
                  </a:lnTo>
                  <a:lnTo>
                    <a:pt x="1291056" y="269494"/>
                  </a:lnTo>
                  <a:lnTo>
                    <a:pt x="1345793" y="269494"/>
                  </a:lnTo>
                  <a:lnTo>
                    <a:pt x="1345793" y="176275"/>
                  </a:lnTo>
                  <a:lnTo>
                    <a:pt x="1290802" y="176275"/>
                  </a:lnTo>
                  <a:lnTo>
                    <a:pt x="1236826" y="100584"/>
                  </a:lnTo>
                  <a:close/>
                </a:path>
                <a:path w="2251075" h="335280">
                  <a:moveTo>
                    <a:pt x="1345793" y="8509"/>
                  </a:moveTo>
                  <a:lnTo>
                    <a:pt x="1290802" y="8509"/>
                  </a:lnTo>
                  <a:lnTo>
                    <a:pt x="1290802" y="176275"/>
                  </a:lnTo>
                  <a:lnTo>
                    <a:pt x="1345793" y="176275"/>
                  </a:lnTo>
                  <a:lnTo>
                    <a:pt x="1345793" y="8509"/>
                  </a:lnTo>
                  <a:close/>
                </a:path>
                <a:path w="2251075" h="335280">
                  <a:moveTo>
                    <a:pt x="1060551" y="8509"/>
                  </a:moveTo>
                  <a:lnTo>
                    <a:pt x="1004290" y="8509"/>
                  </a:lnTo>
                  <a:lnTo>
                    <a:pt x="1004290" y="269494"/>
                  </a:lnTo>
                  <a:lnTo>
                    <a:pt x="1060551" y="269494"/>
                  </a:lnTo>
                  <a:lnTo>
                    <a:pt x="1060551" y="8509"/>
                  </a:lnTo>
                  <a:close/>
                </a:path>
                <a:path w="2251075" h="335280">
                  <a:moveTo>
                    <a:pt x="826490" y="191770"/>
                  </a:moveTo>
                  <a:lnTo>
                    <a:pt x="789533" y="234823"/>
                  </a:lnTo>
                  <a:lnTo>
                    <a:pt x="809395" y="251565"/>
                  </a:lnTo>
                  <a:lnTo>
                    <a:pt x="829363" y="263509"/>
                  </a:lnTo>
                  <a:lnTo>
                    <a:pt x="849451" y="270666"/>
                  </a:lnTo>
                  <a:lnTo>
                    <a:pt x="869670" y="273050"/>
                  </a:lnTo>
                  <a:lnTo>
                    <a:pt x="887529" y="271482"/>
                  </a:lnTo>
                  <a:lnTo>
                    <a:pt x="933678" y="248158"/>
                  </a:lnTo>
                  <a:lnTo>
                    <a:pt x="955323" y="217424"/>
                  </a:lnTo>
                  <a:lnTo>
                    <a:pt x="872972" y="217424"/>
                  </a:lnTo>
                  <a:lnTo>
                    <a:pt x="861995" y="215808"/>
                  </a:lnTo>
                  <a:lnTo>
                    <a:pt x="850588" y="210978"/>
                  </a:lnTo>
                  <a:lnTo>
                    <a:pt x="838754" y="202957"/>
                  </a:lnTo>
                  <a:lnTo>
                    <a:pt x="826490" y="191770"/>
                  </a:lnTo>
                  <a:close/>
                </a:path>
                <a:path w="2251075" h="335280">
                  <a:moveTo>
                    <a:pt x="881100" y="4953"/>
                  </a:moveTo>
                  <a:lnTo>
                    <a:pt x="834130" y="17168"/>
                  </a:lnTo>
                  <a:lnTo>
                    <a:pt x="804948" y="51577"/>
                  </a:lnTo>
                  <a:lnTo>
                    <a:pt x="799312" y="83058"/>
                  </a:lnTo>
                  <a:lnTo>
                    <a:pt x="799743" y="90842"/>
                  </a:lnTo>
                  <a:lnTo>
                    <a:pt x="814187" y="126936"/>
                  </a:lnTo>
                  <a:lnTo>
                    <a:pt x="847288" y="149010"/>
                  </a:lnTo>
                  <a:lnTo>
                    <a:pt x="858748" y="153416"/>
                  </a:lnTo>
                  <a:lnTo>
                    <a:pt x="877584" y="161516"/>
                  </a:lnTo>
                  <a:lnTo>
                    <a:pt x="891038" y="170211"/>
                  </a:lnTo>
                  <a:lnTo>
                    <a:pt x="899110" y="179526"/>
                  </a:lnTo>
                  <a:lnTo>
                    <a:pt x="901801" y="189484"/>
                  </a:lnTo>
                  <a:lnTo>
                    <a:pt x="901801" y="196087"/>
                  </a:lnTo>
                  <a:lnTo>
                    <a:pt x="898753" y="202311"/>
                  </a:lnTo>
                  <a:lnTo>
                    <a:pt x="892530" y="208407"/>
                  </a:lnTo>
                  <a:lnTo>
                    <a:pt x="886307" y="214375"/>
                  </a:lnTo>
                  <a:lnTo>
                    <a:pt x="879830" y="217424"/>
                  </a:lnTo>
                  <a:lnTo>
                    <a:pt x="955323" y="217424"/>
                  </a:lnTo>
                  <a:lnTo>
                    <a:pt x="959163" y="205974"/>
                  </a:lnTo>
                  <a:lnTo>
                    <a:pt x="960856" y="189737"/>
                  </a:lnTo>
                  <a:lnTo>
                    <a:pt x="960306" y="180760"/>
                  </a:lnTo>
                  <a:lnTo>
                    <a:pt x="942076" y="141795"/>
                  </a:lnTo>
                  <a:lnTo>
                    <a:pt x="903331" y="116814"/>
                  </a:lnTo>
                  <a:lnTo>
                    <a:pt x="891260" y="111506"/>
                  </a:lnTo>
                  <a:lnTo>
                    <a:pt x="875998" y="104126"/>
                  </a:lnTo>
                  <a:lnTo>
                    <a:pt x="865082" y="96091"/>
                  </a:lnTo>
                  <a:lnTo>
                    <a:pt x="858524" y="87413"/>
                  </a:lnTo>
                  <a:lnTo>
                    <a:pt x="856335" y="78105"/>
                  </a:lnTo>
                  <a:lnTo>
                    <a:pt x="856335" y="71628"/>
                  </a:lnTo>
                  <a:lnTo>
                    <a:pt x="858621" y="66040"/>
                  </a:lnTo>
                  <a:lnTo>
                    <a:pt x="863066" y="61341"/>
                  </a:lnTo>
                  <a:lnTo>
                    <a:pt x="867638" y="56642"/>
                  </a:lnTo>
                  <a:lnTo>
                    <a:pt x="872972" y="54229"/>
                  </a:lnTo>
                  <a:lnTo>
                    <a:pt x="933798" y="54229"/>
                  </a:lnTo>
                  <a:lnTo>
                    <a:pt x="953871" y="32258"/>
                  </a:lnTo>
                  <a:lnTo>
                    <a:pt x="938322" y="20329"/>
                  </a:lnTo>
                  <a:lnTo>
                    <a:pt x="921010" y="11795"/>
                  </a:lnTo>
                  <a:lnTo>
                    <a:pt x="901936" y="6665"/>
                  </a:lnTo>
                  <a:lnTo>
                    <a:pt x="881100" y="4953"/>
                  </a:lnTo>
                  <a:close/>
                </a:path>
                <a:path w="2251075" h="335280">
                  <a:moveTo>
                    <a:pt x="933798" y="54229"/>
                  </a:moveTo>
                  <a:lnTo>
                    <a:pt x="879195" y="54229"/>
                  </a:lnTo>
                  <a:lnTo>
                    <a:pt x="886192" y="55250"/>
                  </a:lnTo>
                  <a:lnTo>
                    <a:pt x="895165" y="58308"/>
                  </a:lnTo>
                  <a:lnTo>
                    <a:pt x="906091" y="63390"/>
                  </a:lnTo>
                  <a:lnTo>
                    <a:pt x="918946" y="70485"/>
                  </a:lnTo>
                  <a:lnTo>
                    <a:pt x="933798" y="54229"/>
                  </a:lnTo>
                  <a:close/>
                </a:path>
                <a:path w="2251075" h="335280">
                  <a:moveTo>
                    <a:pt x="2193518" y="0"/>
                  </a:moveTo>
                  <a:lnTo>
                    <a:pt x="2164308" y="24511"/>
                  </a:lnTo>
                  <a:lnTo>
                    <a:pt x="2185071" y="56798"/>
                  </a:lnTo>
                  <a:lnTo>
                    <a:pt x="2199916" y="91360"/>
                  </a:lnTo>
                  <a:lnTo>
                    <a:pt x="2208832" y="128184"/>
                  </a:lnTo>
                  <a:lnTo>
                    <a:pt x="2211806" y="167259"/>
                  </a:lnTo>
                  <a:lnTo>
                    <a:pt x="2208832" y="206478"/>
                  </a:lnTo>
                  <a:lnTo>
                    <a:pt x="2199916" y="243363"/>
                  </a:lnTo>
                  <a:lnTo>
                    <a:pt x="2185071" y="277915"/>
                  </a:lnTo>
                  <a:lnTo>
                    <a:pt x="2164308" y="310134"/>
                  </a:lnTo>
                  <a:lnTo>
                    <a:pt x="2194280" y="335025"/>
                  </a:lnTo>
                  <a:lnTo>
                    <a:pt x="2219043" y="298072"/>
                  </a:lnTo>
                  <a:lnTo>
                    <a:pt x="2236746" y="257714"/>
                  </a:lnTo>
                  <a:lnTo>
                    <a:pt x="2247376" y="213975"/>
                  </a:lnTo>
                  <a:lnTo>
                    <a:pt x="2250922" y="166878"/>
                  </a:lnTo>
                  <a:lnTo>
                    <a:pt x="2250067" y="145543"/>
                  </a:lnTo>
                  <a:lnTo>
                    <a:pt x="2243260" y="102352"/>
                  </a:lnTo>
                  <a:lnTo>
                    <a:pt x="2229576" y="59114"/>
                  </a:lnTo>
                  <a:lnTo>
                    <a:pt x="2207633" y="18831"/>
                  </a:lnTo>
                  <a:lnTo>
                    <a:pt x="2193518" y="0"/>
                  </a:lnTo>
                  <a:close/>
                </a:path>
                <a:path w="2251075" h="335280">
                  <a:moveTo>
                    <a:pt x="57810" y="0"/>
                  </a:moveTo>
                  <a:lnTo>
                    <a:pt x="31589" y="38592"/>
                  </a:lnTo>
                  <a:lnTo>
                    <a:pt x="13703" y="80137"/>
                  </a:lnTo>
                  <a:lnTo>
                    <a:pt x="3427" y="122888"/>
                  </a:lnTo>
                  <a:lnTo>
                    <a:pt x="0" y="165354"/>
                  </a:lnTo>
                  <a:lnTo>
                    <a:pt x="862" y="187660"/>
                  </a:lnTo>
                  <a:lnTo>
                    <a:pt x="7763" y="232273"/>
                  </a:lnTo>
                  <a:lnTo>
                    <a:pt x="21734" y="276250"/>
                  </a:lnTo>
                  <a:lnTo>
                    <a:pt x="43737" y="316497"/>
                  </a:lnTo>
                  <a:lnTo>
                    <a:pt x="57810" y="335025"/>
                  </a:lnTo>
                  <a:lnTo>
                    <a:pt x="86626" y="310134"/>
                  </a:lnTo>
                  <a:lnTo>
                    <a:pt x="73927" y="291226"/>
                  </a:lnTo>
                  <a:lnTo>
                    <a:pt x="63452" y="272986"/>
                  </a:lnTo>
                  <a:lnTo>
                    <a:pt x="44866" y="221670"/>
                  </a:lnTo>
                  <a:lnTo>
                    <a:pt x="39331" y="166878"/>
                  </a:lnTo>
                  <a:lnTo>
                    <a:pt x="41977" y="130208"/>
                  </a:lnTo>
                  <a:lnTo>
                    <a:pt x="49914" y="95456"/>
                  </a:lnTo>
                  <a:lnTo>
                    <a:pt x="63142" y="62632"/>
                  </a:lnTo>
                  <a:lnTo>
                    <a:pt x="81661" y="31750"/>
                  </a:lnTo>
                  <a:lnTo>
                    <a:pt x="83908" y="28575"/>
                  </a:lnTo>
                  <a:lnTo>
                    <a:pt x="85559" y="26162"/>
                  </a:lnTo>
                  <a:lnTo>
                    <a:pt x="86626" y="24511"/>
                  </a:lnTo>
                  <a:lnTo>
                    <a:pt x="578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1564" y="1201038"/>
              <a:ext cx="77292" cy="77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3428" y="1092835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30733" y="0"/>
                  </a:moveTo>
                  <a:lnTo>
                    <a:pt x="0" y="76962"/>
                  </a:lnTo>
                  <a:lnTo>
                    <a:pt x="61975" y="76962"/>
                  </a:lnTo>
                  <a:lnTo>
                    <a:pt x="30733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9789" y="1053465"/>
              <a:ext cx="106108" cy="175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287" y="998854"/>
              <a:ext cx="2251075" cy="335280"/>
            </a:xfrm>
            <a:custGeom>
              <a:avLst/>
              <a:gdLst/>
              <a:ahLst/>
              <a:cxnLst/>
              <a:rect l="l" t="t" r="r" b="b"/>
              <a:pathLst>
                <a:path w="2251075" h="335280">
                  <a:moveTo>
                    <a:pt x="163309" y="16256"/>
                  </a:moveTo>
                  <a:lnTo>
                    <a:pt x="245770" y="16256"/>
                  </a:lnTo>
                  <a:lnTo>
                    <a:pt x="245770" y="269494"/>
                  </a:lnTo>
                  <a:lnTo>
                    <a:pt x="190131" y="269494"/>
                  </a:lnTo>
                  <a:lnTo>
                    <a:pt x="190131" y="62357"/>
                  </a:lnTo>
                  <a:lnTo>
                    <a:pt x="153581" y="62357"/>
                  </a:lnTo>
                  <a:lnTo>
                    <a:pt x="163309" y="16256"/>
                  </a:lnTo>
                  <a:close/>
                </a:path>
                <a:path w="2251075" h="335280">
                  <a:moveTo>
                    <a:pt x="439661" y="12319"/>
                  </a:moveTo>
                  <a:lnTo>
                    <a:pt x="441248" y="12319"/>
                  </a:lnTo>
                  <a:lnTo>
                    <a:pt x="462661" y="14483"/>
                  </a:lnTo>
                  <a:lnTo>
                    <a:pt x="498627" y="31767"/>
                  </a:lnTo>
                  <a:lnTo>
                    <a:pt x="524916" y="65631"/>
                  </a:lnTo>
                  <a:lnTo>
                    <a:pt x="538327" y="111835"/>
                  </a:lnTo>
                  <a:lnTo>
                    <a:pt x="540004" y="139319"/>
                  </a:lnTo>
                  <a:lnTo>
                    <a:pt x="538139" y="170870"/>
                  </a:lnTo>
                  <a:lnTo>
                    <a:pt x="523234" y="220972"/>
                  </a:lnTo>
                  <a:lnTo>
                    <a:pt x="494709" y="253837"/>
                  </a:lnTo>
                  <a:lnTo>
                    <a:pt x="460237" y="270132"/>
                  </a:lnTo>
                  <a:lnTo>
                    <a:pt x="441248" y="272161"/>
                  </a:lnTo>
                  <a:lnTo>
                    <a:pt x="419963" y="269992"/>
                  </a:lnTo>
                  <a:lnTo>
                    <a:pt x="383754" y="252604"/>
                  </a:lnTo>
                  <a:lnTo>
                    <a:pt x="356705" y="218553"/>
                  </a:lnTo>
                  <a:lnTo>
                    <a:pt x="342842" y="172694"/>
                  </a:lnTo>
                  <a:lnTo>
                    <a:pt x="341109" y="145669"/>
                  </a:lnTo>
                  <a:lnTo>
                    <a:pt x="342804" y="116972"/>
                  </a:lnTo>
                  <a:lnTo>
                    <a:pt x="356368" y="68534"/>
                  </a:lnTo>
                  <a:lnTo>
                    <a:pt x="382872" y="32839"/>
                  </a:lnTo>
                  <a:lnTo>
                    <a:pt x="418582" y="14603"/>
                  </a:lnTo>
                  <a:lnTo>
                    <a:pt x="439661" y="12319"/>
                  </a:lnTo>
                  <a:close/>
                </a:path>
                <a:path w="2251075" h="335280">
                  <a:moveTo>
                    <a:pt x="1980031" y="8509"/>
                  </a:moveTo>
                  <a:lnTo>
                    <a:pt x="2023592" y="8509"/>
                  </a:lnTo>
                  <a:lnTo>
                    <a:pt x="2129891" y="269494"/>
                  </a:lnTo>
                  <a:lnTo>
                    <a:pt x="2073376" y="269494"/>
                  </a:lnTo>
                  <a:lnTo>
                    <a:pt x="2052421" y="218186"/>
                  </a:lnTo>
                  <a:lnTo>
                    <a:pt x="1952345" y="218186"/>
                  </a:lnTo>
                  <a:lnTo>
                    <a:pt x="1931898" y="269494"/>
                  </a:lnTo>
                  <a:lnTo>
                    <a:pt x="1875637" y="269494"/>
                  </a:lnTo>
                  <a:lnTo>
                    <a:pt x="1980031" y="8509"/>
                  </a:lnTo>
                  <a:close/>
                </a:path>
                <a:path w="2251075" h="335280">
                  <a:moveTo>
                    <a:pt x="1699361" y="8509"/>
                  </a:moveTo>
                  <a:lnTo>
                    <a:pt x="1874875" y="8509"/>
                  </a:lnTo>
                  <a:lnTo>
                    <a:pt x="1874875" y="64008"/>
                  </a:lnTo>
                  <a:lnTo>
                    <a:pt x="1815058" y="64008"/>
                  </a:lnTo>
                  <a:lnTo>
                    <a:pt x="1815058" y="269494"/>
                  </a:lnTo>
                  <a:lnTo>
                    <a:pt x="1758797" y="269494"/>
                  </a:lnTo>
                  <a:lnTo>
                    <a:pt x="1758797" y="64008"/>
                  </a:lnTo>
                  <a:lnTo>
                    <a:pt x="1699361" y="64008"/>
                  </a:lnTo>
                  <a:lnTo>
                    <a:pt x="1699361" y="8509"/>
                  </a:lnTo>
                  <a:close/>
                </a:path>
                <a:path w="2251075" h="335280">
                  <a:moveTo>
                    <a:pt x="1516481" y="8509"/>
                  </a:moveTo>
                  <a:lnTo>
                    <a:pt x="1663293" y="8509"/>
                  </a:lnTo>
                  <a:lnTo>
                    <a:pt x="1663293" y="59055"/>
                  </a:lnTo>
                  <a:lnTo>
                    <a:pt x="1572361" y="59055"/>
                  </a:lnTo>
                  <a:lnTo>
                    <a:pt x="1572361" y="112268"/>
                  </a:lnTo>
                  <a:lnTo>
                    <a:pt x="1663293" y="112268"/>
                  </a:lnTo>
                  <a:lnTo>
                    <a:pt x="1663293" y="163195"/>
                  </a:lnTo>
                  <a:lnTo>
                    <a:pt x="1572742" y="163195"/>
                  </a:lnTo>
                  <a:lnTo>
                    <a:pt x="1572742" y="269494"/>
                  </a:lnTo>
                  <a:lnTo>
                    <a:pt x="1516481" y="269494"/>
                  </a:lnTo>
                  <a:lnTo>
                    <a:pt x="1516481" y="8509"/>
                  </a:lnTo>
                  <a:close/>
                </a:path>
                <a:path w="2251075" h="335280">
                  <a:moveTo>
                    <a:pt x="1402054" y="8509"/>
                  </a:moveTo>
                  <a:lnTo>
                    <a:pt x="1458315" y="8509"/>
                  </a:lnTo>
                  <a:lnTo>
                    <a:pt x="1458315" y="269494"/>
                  </a:lnTo>
                  <a:lnTo>
                    <a:pt x="1402054" y="269494"/>
                  </a:lnTo>
                  <a:lnTo>
                    <a:pt x="1402054" y="8509"/>
                  </a:lnTo>
                  <a:close/>
                </a:path>
                <a:path w="2251075" h="335280">
                  <a:moveTo>
                    <a:pt x="1115542" y="8509"/>
                  </a:moveTo>
                  <a:lnTo>
                    <a:pt x="1171168" y="8509"/>
                  </a:lnTo>
                  <a:lnTo>
                    <a:pt x="1290802" y="176275"/>
                  </a:lnTo>
                  <a:lnTo>
                    <a:pt x="1290802" y="8509"/>
                  </a:lnTo>
                  <a:lnTo>
                    <a:pt x="1345793" y="8509"/>
                  </a:lnTo>
                  <a:lnTo>
                    <a:pt x="1345793" y="269494"/>
                  </a:lnTo>
                  <a:lnTo>
                    <a:pt x="1291056" y="269494"/>
                  </a:lnTo>
                  <a:lnTo>
                    <a:pt x="1171803" y="100584"/>
                  </a:lnTo>
                  <a:lnTo>
                    <a:pt x="1171803" y="269494"/>
                  </a:lnTo>
                  <a:lnTo>
                    <a:pt x="1115542" y="269494"/>
                  </a:lnTo>
                  <a:lnTo>
                    <a:pt x="1115542" y="8509"/>
                  </a:lnTo>
                  <a:close/>
                </a:path>
                <a:path w="2251075" h="335280">
                  <a:moveTo>
                    <a:pt x="1004290" y="8509"/>
                  </a:moveTo>
                  <a:lnTo>
                    <a:pt x="1060551" y="8509"/>
                  </a:lnTo>
                  <a:lnTo>
                    <a:pt x="1060551" y="269494"/>
                  </a:lnTo>
                  <a:lnTo>
                    <a:pt x="1004290" y="269494"/>
                  </a:lnTo>
                  <a:lnTo>
                    <a:pt x="1004290" y="8509"/>
                  </a:lnTo>
                  <a:close/>
                </a:path>
                <a:path w="2251075" h="335280">
                  <a:moveTo>
                    <a:pt x="881100" y="4953"/>
                  </a:moveTo>
                  <a:lnTo>
                    <a:pt x="901936" y="6665"/>
                  </a:lnTo>
                  <a:lnTo>
                    <a:pt x="921010" y="11795"/>
                  </a:lnTo>
                  <a:lnTo>
                    <a:pt x="938322" y="20329"/>
                  </a:lnTo>
                  <a:lnTo>
                    <a:pt x="953871" y="32258"/>
                  </a:lnTo>
                  <a:lnTo>
                    <a:pt x="918946" y="70485"/>
                  </a:lnTo>
                  <a:lnTo>
                    <a:pt x="906091" y="63390"/>
                  </a:lnTo>
                  <a:lnTo>
                    <a:pt x="895165" y="58308"/>
                  </a:lnTo>
                  <a:lnTo>
                    <a:pt x="886192" y="55250"/>
                  </a:lnTo>
                  <a:lnTo>
                    <a:pt x="879195" y="54229"/>
                  </a:lnTo>
                  <a:lnTo>
                    <a:pt x="872972" y="54229"/>
                  </a:lnTo>
                  <a:lnTo>
                    <a:pt x="867638" y="56642"/>
                  </a:lnTo>
                  <a:lnTo>
                    <a:pt x="863066" y="61341"/>
                  </a:lnTo>
                  <a:lnTo>
                    <a:pt x="858621" y="66040"/>
                  </a:lnTo>
                  <a:lnTo>
                    <a:pt x="856335" y="71628"/>
                  </a:lnTo>
                  <a:lnTo>
                    <a:pt x="856335" y="78105"/>
                  </a:lnTo>
                  <a:lnTo>
                    <a:pt x="891260" y="111506"/>
                  </a:lnTo>
                  <a:lnTo>
                    <a:pt x="903331" y="116814"/>
                  </a:lnTo>
                  <a:lnTo>
                    <a:pt x="913818" y="121872"/>
                  </a:lnTo>
                  <a:lnTo>
                    <a:pt x="947301" y="148371"/>
                  </a:lnTo>
                  <a:lnTo>
                    <a:pt x="960856" y="189737"/>
                  </a:lnTo>
                  <a:lnTo>
                    <a:pt x="959163" y="205974"/>
                  </a:lnTo>
                  <a:lnTo>
                    <a:pt x="933678" y="248158"/>
                  </a:lnTo>
                  <a:lnTo>
                    <a:pt x="887529" y="271482"/>
                  </a:lnTo>
                  <a:lnTo>
                    <a:pt x="869670" y="273050"/>
                  </a:lnTo>
                  <a:lnTo>
                    <a:pt x="849451" y="270666"/>
                  </a:lnTo>
                  <a:lnTo>
                    <a:pt x="829363" y="263509"/>
                  </a:lnTo>
                  <a:lnTo>
                    <a:pt x="809395" y="251565"/>
                  </a:lnTo>
                  <a:lnTo>
                    <a:pt x="789533" y="234823"/>
                  </a:lnTo>
                  <a:lnTo>
                    <a:pt x="826490" y="191770"/>
                  </a:lnTo>
                  <a:lnTo>
                    <a:pt x="838754" y="202957"/>
                  </a:lnTo>
                  <a:lnTo>
                    <a:pt x="850588" y="210978"/>
                  </a:lnTo>
                  <a:lnTo>
                    <a:pt x="861995" y="215808"/>
                  </a:lnTo>
                  <a:lnTo>
                    <a:pt x="872972" y="217424"/>
                  </a:lnTo>
                  <a:lnTo>
                    <a:pt x="879830" y="217424"/>
                  </a:lnTo>
                  <a:lnTo>
                    <a:pt x="886307" y="214375"/>
                  </a:lnTo>
                  <a:lnTo>
                    <a:pt x="892530" y="208407"/>
                  </a:lnTo>
                  <a:lnTo>
                    <a:pt x="898753" y="202311"/>
                  </a:lnTo>
                  <a:lnTo>
                    <a:pt x="901801" y="196087"/>
                  </a:lnTo>
                  <a:lnTo>
                    <a:pt x="901801" y="189484"/>
                  </a:lnTo>
                  <a:lnTo>
                    <a:pt x="858748" y="153416"/>
                  </a:lnTo>
                  <a:lnTo>
                    <a:pt x="847288" y="149010"/>
                  </a:lnTo>
                  <a:lnTo>
                    <a:pt x="837650" y="144748"/>
                  </a:lnTo>
                  <a:lnTo>
                    <a:pt x="806297" y="113792"/>
                  </a:lnTo>
                  <a:lnTo>
                    <a:pt x="799312" y="83058"/>
                  </a:lnTo>
                  <a:lnTo>
                    <a:pt x="800719" y="66514"/>
                  </a:lnTo>
                  <a:lnTo>
                    <a:pt x="821918" y="26670"/>
                  </a:lnTo>
                  <a:lnTo>
                    <a:pt x="863745" y="6310"/>
                  </a:lnTo>
                  <a:lnTo>
                    <a:pt x="881100" y="4953"/>
                  </a:lnTo>
                  <a:close/>
                </a:path>
                <a:path w="2251075" h="335280">
                  <a:moveTo>
                    <a:pt x="2193518" y="0"/>
                  </a:moveTo>
                  <a:lnTo>
                    <a:pt x="2219664" y="38544"/>
                  </a:lnTo>
                  <a:lnTo>
                    <a:pt x="2237333" y="80518"/>
                  </a:lnTo>
                  <a:lnTo>
                    <a:pt x="2247509" y="124031"/>
                  </a:lnTo>
                  <a:lnTo>
                    <a:pt x="2250922" y="166878"/>
                  </a:lnTo>
                  <a:lnTo>
                    <a:pt x="2247376" y="213975"/>
                  </a:lnTo>
                  <a:lnTo>
                    <a:pt x="2236746" y="257714"/>
                  </a:lnTo>
                  <a:lnTo>
                    <a:pt x="2219043" y="298072"/>
                  </a:lnTo>
                  <a:lnTo>
                    <a:pt x="2194280" y="335025"/>
                  </a:lnTo>
                  <a:lnTo>
                    <a:pt x="2164308" y="310134"/>
                  </a:lnTo>
                  <a:lnTo>
                    <a:pt x="2185071" y="277915"/>
                  </a:lnTo>
                  <a:lnTo>
                    <a:pt x="2199916" y="243363"/>
                  </a:lnTo>
                  <a:lnTo>
                    <a:pt x="2208832" y="206478"/>
                  </a:lnTo>
                  <a:lnTo>
                    <a:pt x="2211806" y="167259"/>
                  </a:lnTo>
                  <a:lnTo>
                    <a:pt x="2208832" y="128184"/>
                  </a:lnTo>
                  <a:lnTo>
                    <a:pt x="2199916" y="91360"/>
                  </a:lnTo>
                  <a:lnTo>
                    <a:pt x="2185071" y="56798"/>
                  </a:lnTo>
                  <a:lnTo>
                    <a:pt x="2164308" y="24511"/>
                  </a:lnTo>
                  <a:lnTo>
                    <a:pt x="2193518" y="0"/>
                  </a:lnTo>
                  <a:close/>
                </a:path>
                <a:path w="2251075" h="335280">
                  <a:moveTo>
                    <a:pt x="57810" y="0"/>
                  </a:moveTo>
                  <a:lnTo>
                    <a:pt x="86626" y="24511"/>
                  </a:lnTo>
                  <a:lnTo>
                    <a:pt x="85559" y="26162"/>
                  </a:lnTo>
                  <a:lnTo>
                    <a:pt x="83908" y="28575"/>
                  </a:lnTo>
                  <a:lnTo>
                    <a:pt x="81661" y="31750"/>
                  </a:lnTo>
                  <a:lnTo>
                    <a:pt x="63142" y="62632"/>
                  </a:lnTo>
                  <a:lnTo>
                    <a:pt x="49914" y="95456"/>
                  </a:lnTo>
                  <a:lnTo>
                    <a:pt x="41977" y="130208"/>
                  </a:lnTo>
                  <a:lnTo>
                    <a:pt x="39331" y="166878"/>
                  </a:lnTo>
                  <a:lnTo>
                    <a:pt x="39946" y="185856"/>
                  </a:lnTo>
                  <a:lnTo>
                    <a:pt x="49174" y="238506"/>
                  </a:lnTo>
                  <a:lnTo>
                    <a:pt x="73927" y="291226"/>
                  </a:lnTo>
                  <a:lnTo>
                    <a:pt x="86626" y="310134"/>
                  </a:lnTo>
                  <a:lnTo>
                    <a:pt x="57810" y="335025"/>
                  </a:lnTo>
                  <a:lnTo>
                    <a:pt x="31711" y="296910"/>
                  </a:lnTo>
                  <a:lnTo>
                    <a:pt x="13804" y="254508"/>
                  </a:lnTo>
                  <a:lnTo>
                    <a:pt x="3449" y="209978"/>
                  </a:lnTo>
                  <a:lnTo>
                    <a:pt x="0" y="165354"/>
                  </a:lnTo>
                  <a:lnTo>
                    <a:pt x="857" y="144162"/>
                  </a:lnTo>
                  <a:lnTo>
                    <a:pt x="7709" y="101542"/>
                  </a:lnTo>
                  <a:lnTo>
                    <a:pt x="21604" y="58989"/>
                  </a:lnTo>
                  <a:lnTo>
                    <a:pt x="43658" y="18932"/>
                  </a:lnTo>
                  <a:lnTo>
                    <a:pt x="5781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Unvan 17"/>
          <p:cNvSpPr>
            <a:spLocks noGrp="1"/>
          </p:cNvSpPr>
          <p:nvPr>
            <p:ph type="title"/>
          </p:nvPr>
        </p:nvSpPr>
        <p:spPr>
          <a:xfrm>
            <a:off x="457200" y="340994"/>
            <a:ext cx="8229600" cy="125920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Metin Yer Tutucusu 18"/>
          <p:cNvSpPr>
            <a:spLocks noGrp="1"/>
          </p:cNvSpPr>
          <p:nvPr>
            <p:ph type="body" idx="1"/>
          </p:nvPr>
        </p:nvSpPr>
        <p:spPr>
          <a:xfrm>
            <a:off x="228600" y="1854961"/>
            <a:ext cx="8915400" cy="40886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KAMERA,SES VE IŞIK</a:t>
            </a:r>
          </a:p>
          <a:p>
            <a:endParaRPr lang="tr-TR" sz="5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KURGU UYGULAMALARI</a:t>
            </a:r>
          </a:p>
          <a:p>
            <a:endParaRPr lang="tr-TR" sz="5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GÖRSEL EFEKT TEKNİKLERİ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554583" y="328803"/>
              <a:ext cx="6276492" cy="415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6608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6608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8" y="104267"/>
                  </a:lnTo>
                  <a:lnTo>
                    <a:pt x="88138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391032" y="0"/>
                  </a:moveTo>
                  <a:lnTo>
                    <a:pt x="294512" y="0"/>
                  </a:lnTo>
                  <a:lnTo>
                    <a:pt x="221233" y="234314"/>
                  </a:lnTo>
                  <a:lnTo>
                    <a:pt x="148081" y="0"/>
                  </a:lnTo>
                  <a:lnTo>
                    <a:pt x="48005" y="0"/>
                  </a:lnTo>
                  <a:lnTo>
                    <a:pt x="0" y="390905"/>
                  </a:lnTo>
                  <a:lnTo>
                    <a:pt x="81533" y="390905"/>
                  </a:lnTo>
                  <a:lnTo>
                    <a:pt x="114173" y="113410"/>
                  </a:lnTo>
                  <a:lnTo>
                    <a:pt x="202437" y="390905"/>
                  </a:lnTo>
                  <a:lnTo>
                    <a:pt x="240664" y="390905"/>
                  </a:lnTo>
                  <a:lnTo>
                    <a:pt x="326644" y="115824"/>
                  </a:lnTo>
                  <a:lnTo>
                    <a:pt x="361187" y="390905"/>
                  </a:lnTo>
                  <a:lnTo>
                    <a:pt x="441325" y="390905"/>
                  </a:lnTo>
                  <a:lnTo>
                    <a:pt x="3910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48005" y="0"/>
                  </a:moveTo>
                  <a:lnTo>
                    <a:pt x="148081" y="0"/>
                  </a:lnTo>
                  <a:lnTo>
                    <a:pt x="221233" y="234314"/>
                  </a:lnTo>
                  <a:lnTo>
                    <a:pt x="294512" y="0"/>
                  </a:lnTo>
                  <a:lnTo>
                    <a:pt x="391032" y="0"/>
                  </a:lnTo>
                  <a:lnTo>
                    <a:pt x="441325" y="390905"/>
                  </a:lnTo>
                  <a:lnTo>
                    <a:pt x="361187" y="390905"/>
                  </a:lnTo>
                  <a:lnTo>
                    <a:pt x="326644" y="115824"/>
                  </a:lnTo>
                  <a:lnTo>
                    <a:pt x="240664" y="390905"/>
                  </a:lnTo>
                  <a:lnTo>
                    <a:pt x="202437" y="390905"/>
                  </a:lnTo>
                  <a:lnTo>
                    <a:pt x="114173" y="113410"/>
                  </a:lnTo>
                  <a:lnTo>
                    <a:pt x="81533" y="390905"/>
                  </a:lnTo>
                  <a:lnTo>
                    <a:pt x="0" y="390905"/>
                  </a:lnTo>
                  <a:lnTo>
                    <a:pt x="4800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61072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61071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7" y="104267"/>
                  </a:lnTo>
                  <a:lnTo>
                    <a:pt x="88137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306577" y="0"/>
                  </a:moveTo>
                  <a:lnTo>
                    <a:pt x="23240" y="0"/>
                  </a:lnTo>
                  <a:lnTo>
                    <a:pt x="23240" y="80390"/>
                  </a:lnTo>
                  <a:lnTo>
                    <a:pt x="177291" y="80390"/>
                  </a:lnTo>
                  <a:lnTo>
                    <a:pt x="0" y="390905"/>
                  </a:lnTo>
                  <a:lnTo>
                    <a:pt x="300354" y="390905"/>
                  </a:lnTo>
                  <a:lnTo>
                    <a:pt x="300354" y="309879"/>
                  </a:lnTo>
                  <a:lnTo>
                    <a:pt x="130175" y="309879"/>
                  </a:lnTo>
                  <a:lnTo>
                    <a:pt x="3065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23240" y="0"/>
                  </a:moveTo>
                  <a:lnTo>
                    <a:pt x="306577" y="0"/>
                  </a:lnTo>
                  <a:lnTo>
                    <a:pt x="130175" y="309879"/>
                  </a:lnTo>
                  <a:lnTo>
                    <a:pt x="300354" y="309879"/>
                  </a:lnTo>
                  <a:lnTo>
                    <a:pt x="300354" y="390905"/>
                  </a:lnTo>
                  <a:lnTo>
                    <a:pt x="0" y="390905"/>
                  </a:lnTo>
                  <a:lnTo>
                    <a:pt x="177291" y="80390"/>
                  </a:lnTo>
                  <a:lnTo>
                    <a:pt x="23240" y="80390"/>
                  </a:lnTo>
                  <a:lnTo>
                    <a:pt x="2324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87" y="998854"/>
              <a:ext cx="2251075" cy="335280"/>
            </a:xfrm>
            <a:custGeom>
              <a:avLst/>
              <a:gdLst/>
              <a:ahLst/>
              <a:cxnLst/>
              <a:rect l="l" t="t" r="r" b="b"/>
              <a:pathLst>
                <a:path w="2251075" h="335280">
                  <a:moveTo>
                    <a:pt x="616673" y="209042"/>
                  </a:moveTo>
                  <a:lnTo>
                    <a:pt x="599186" y="209042"/>
                  </a:lnTo>
                  <a:lnTo>
                    <a:pt x="591705" y="212090"/>
                  </a:lnTo>
                  <a:lnTo>
                    <a:pt x="585470" y="218440"/>
                  </a:lnTo>
                  <a:lnTo>
                    <a:pt x="579247" y="224662"/>
                  </a:lnTo>
                  <a:lnTo>
                    <a:pt x="576135" y="232156"/>
                  </a:lnTo>
                  <a:lnTo>
                    <a:pt x="576135" y="249555"/>
                  </a:lnTo>
                  <a:lnTo>
                    <a:pt x="579247" y="257048"/>
                  </a:lnTo>
                  <a:lnTo>
                    <a:pt x="591705" y="269494"/>
                  </a:lnTo>
                  <a:lnTo>
                    <a:pt x="599186" y="272669"/>
                  </a:lnTo>
                  <a:lnTo>
                    <a:pt x="616673" y="272669"/>
                  </a:lnTo>
                  <a:lnTo>
                    <a:pt x="624154" y="269494"/>
                  </a:lnTo>
                  <a:lnTo>
                    <a:pt x="636600" y="257048"/>
                  </a:lnTo>
                  <a:lnTo>
                    <a:pt x="639711" y="249555"/>
                  </a:lnTo>
                  <a:lnTo>
                    <a:pt x="639711" y="232156"/>
                  </a:lnTo>
                  <a:lnTo>
                    <a:pt x="636600" y="224662"/>
                  </a:lnTo>
                  <a:lnTo>
                    <a:pt x="630377" y="218440"/>
                  </a:lnTo>
                  <a:lnTo>
                    <a:pt x="624154" y="212090"/>
                  </a:lnTo>
                  <a:lnTo>
                    <a:pt x="616673" y="209042"/>
                  </a:lnTo>
                  <a:close/>
                </a:path>
                <a:path w="2251075" h="335280">
                  <a:moveTo>
                    <a:pt x="2023592" y="8509"/>
                  </a:moveTo>
                  <a:lnTo>
                    <a:pt x="1980031" y="8509"/>
                  </a:lnTo>
                  <a:lnTo>
                    <a:pt x="1875637" y="269494"/>
                  </a:lnTo>
                  <a:lnTo>
                    <a:pt x="1931898" y="269494"/>
                  </a:lnTo>
                  <a:lnTo>
                    <a:pt x="1952345" y="218186"/>
                  </a:lnTo>
                  <a:lnTo>
                    <a:pt x="2108993" y="218186"/>
                  </a:lnTo>
                  <a:lnTo>
                    <a:pt x="2089751" y="170942"/>
                  </a:lnTo>
                  <a:lnTo>
                    <a:pt x="1971141" y="170942"/>
                  </a:lnTo>
                  <a:lnTo>
                    <a:pt x="2001875" y="93980"/>
                  </a:lnTo>
                  <a:lnTo>
                    <a:pt x="2058404" y="93980"/>
                  </a:lnTo>
                  <a:lnTo>
                    <a:pt x="2023592" y="8509"/>
                  </a:lnTo>
                  <a:close/>
                </a:path>
                <a:path w="2251075" h="335280">
                  <a:moveTo>
                    <a:pt x="2108993" y="218186"/>
                  </a:moveTo>
                  <a:lnTo>
                    <a:pt x="2052421" y="218186"/>
                  </a:lnTo>
                  <a:lnTo>
                    <a:pt x="2073376" y="269494"/>
                  </a:lnTo>
                  <a:lnTo>
                    <a:pt x="2129891" y="269494"/>
                  </a:lnTo>
                  <a:lnTo>
                    <a:pt x="2108993" y="218186"/>
                  </a:lnTo>
                  <a:close/>
                </a:path>
                <a:path w="2251075" h="335280">
                  <a:moveTo>
                    <a:pt x="2058404" y="93980"/>
                  </a:moveTo>
                  <a:lnTo>
                    <a:pt x="2001875" y="93980"/>
                  </a:lnTo>
                  <a:lnTo>
                    <a:pt x="2033117" y="170942"/>
                  </a:lnTo>
                  <a:lnTo>
                    <a:pt x="2089751" y="170942"/>
                  </a:lnTo>
                  <a:lnTo>
                    <a:pt x="2058404" y="93980"/>
                  </a:lnTo>
                  <a:close/>
                </a:path>
                <a:path w="2251075" h="335280">
                  <a:moveTo>
                    <a:pt x="468274" y="16256"/>
                  </a:moveTo>
                  <a:lnTo>
                    <a:pt x="385813" y="16256"/>
                  </a:lnTo>
                  <a:lnTo>
                    <a:pt x="376085" y="62357"/>
                  </a:lnTo>
                  <a:lnTo>
                    <a:pt x="412635" y="62357"/>
                  </a:lnTo>
                  <a:lnTo>
                    <a:pt x="412635" y="269494"/>
                  </a:lnTo>
                  <a:lnTo>
                    <a:pt x="468274" y="269494"/>
                  </a:lnTo>
                  <a:lnTo>
                    <a:pt x="468274" y="16256"/>
                  </a:lnTo>
                  <a:close/>
                </a:path>
                <a:path w="2251075" h="335280">
                  <a:moveTo>
                    <a:pt x="245770" y="16256"/>
                  </a:moveTo>
                  <a:lnTo>
                    <a:pt x="163309" y="16256"/>
                  </a:lnTo>
                  <a:lnTo>
                    <a:pt x="153581" y="62357"/>
                  </a:lnTo>
                  <a:lnTo>
                    <a:pt x="190131" y="62357"/>
                  </a:lnTo>
                  <a:lnTo>
                    <a:pt x="190131" y="269494"/>
                  </a:lnTo>
                  <a:lnTo>
                    <a:pt x="245770" y="269494"/>
                  </a:lnTo>
                  <a:lnTo>
                    <a:pt x="245770" y="16256"/>
                  </a:lnTo>
                  <a:close/>
                </a:path>
                <a:path w="2251075" h="335280">
                  <a:moveTo>
                    <a:pt x="1815058" y="64008"/>
                  </a:moveTo>
                  <a:lnTo>
                    <a:pt x="1758797" y="64008"/>
                  </a:lnTo>
                  <a:lnTo>
                    <a:pt x="1758797" y="269494"/>
                  </a:lnTo>
                  <a:lnTo>
                    <a:pt x="1815058" y="269494"/>
                  </a:lnTo>
                  <a:lnTo>
                    <a:pt x="1815058" y="64008"/>
                  </a:lnTo>
                  <a:close/>
                </a:path>
                <a:path w="2251075" h="335280">
                  <a:moveTo>
                    <a:pt x="1874875" y="8509"/>
                  </a:moveTo>
                  <a:lnTo>
                    <a:pt x="1699361" y="8509"/>
                  </a:lnTo>
                  <a:lnTo>
                    <a:pt x="1699361" y="64008"/>
                  </a:lnTo>
                  <a:lnTo>
                    <a:pt x="1874875" y="64008"/>
                  </a:lnTo>
                  <a:lnTo>
                    <a:pt x="1874875" y="8509"/>
                  </a:lnTo>
                  <a:close/>
                </a:path>
                <a:path w="2251075" h="335280">
                  <a:moveTo>
                    <a:pt x="1663293" y="8509"/>
                  </a:moveTo>
                  <a:lnTo>
                    <a:pt x="1516481" y="8509"/>
                  </a:lnTo>
                  <a:lnTo>
                    <a:pt x="1516481" y="269494"/>
                  </a:lnTo>
                  <a:lnTo>
                    <a:pt x="1572742" y="269494"/>
                  </a:lnTo>
                  <a:lnTo>
                    <a:pt x="1572742" y="163195"/>
                  </a:lnTo>
                  <a:lnTo>
                    <a:pt x="1663293" y="163195"/>
                  </a:lnTo>
                  <a:lnTo>
                    <a:pt x="1663293" y="112268"/>
                  </a:lnTo>
                  <a:lnTo>
                    <a:pt x="1572361" y="112268"/>
                  </a:lnTo>
                  <a:lnTo>
                    <a:pt x="1572361" y="59055"/>
                  </a:lnTo>
                  <a:lnTo>
                    <a:pt x="1663293" y="59055"/>
                  </a:lnTo>
                  <a:lnTo>
                    <a:pt x="1663293" y="8509"/>
                  </a:lnTo>
                  <a:close/>
                </a:path>
                <a:path w="2251075" h="335280">
                  <a:moveTo>
                    <a:pt x="1458315" y="8509"/>
                  </a:moveTo>
                  <a:lnTo>
                    <a:pt x="1402054" y="8509"/>
                  </a:lnTo>
                  <a:lnTo>
                    <a:pt x="1402054" y="269494"/>
                  </a:lnTo>
                  <a:lnTo>
                    <a:pt x="1458315" y="269494"/>
                  </a:lnTo>
                  <a:lnTo>
                    <a:pt x="1458315" y="8509"/>
                  </a:lnTo>
                  <a:close/>
                </a:path>
                <a:path w="2251075" h="335280">
                  <a:moveTo>
                    <a:pt x="1171168" y="8509"/>
                  </a:moveTo>
                  <a:lnTo>
                    <a:pt x="1115542" y="8509"/>
                  </a:lnTo>
                  <a:lnTo>
                    <a:pt x="1115542" y="269494"/>
                  </a:lnTo>
                  <a:lnTo>
                    <a:pt x="1171803" y="269494"/>
                  </a:lnTo>
                  <a:lnTo>
                    <a:pt x="1171803" y="100584"/>
                  </a:lnTo>
                  <a:lnTo>
                    <a:pt x="1236826" y="100584"/>
                  </a:lnTo>
                  <a:lnTo>
                    <a:pt x="1171168" y="8509"/>
                  </a:lnTo>
                  <a:close/>
                </a:path>
                <a:path w="2251075" h="335280">
                  <a:moveTo>
                    <a:pt x="1236826" y="100584"/>
                  </a:moveTo>
                  <a:lnTo>
                    <a:pt x="1171803" y="100584"/>
                  </a:lnTo>
                  <a:lnTo>
                    <a:pt x="1291056" y="269494"/>
                  </a:lnTo>
                  <a:lnTo>
                    <a:pt x="1345793" y="269494"/>
                  </a:lnTo>
                  <a:lnTo>
                    <a:pt x="1345793" y="176275"/>
                  </a:lnTo>
                  <a:lnTo>
                    <a:pt x="1290802" y="176275"/>
                  </a:lnTo>
                  <a:lnTo>
                    <a:pt x="1236826" y="100584"/>
                  </a:lnTo>
                  <a:close/>
                </a:path>
                <a:path w="2251075" h="335280">
                  <a:moveTo>
                    <a:pt x="1345793" y="8509"/>
                  </a:moveTo>
                  <a:lnTo>
                    <a:pt x="1290802" y="8509"/>
                  </a:lnTo>
                  <a:lnTo>
                    <a:pt x="1290802" y="176275"/>
                  </a:lnTo>
                  <a:lnTo>
                    <a:pt x="1345793" y="176275"/>
                  </a:lnTo>
                  <a:lnTo>
                    <a:pt x="1345793" y="8509"/>
                  </a:lnTo>
                  <a:close/>
                </a:path>
                <a:path w="2251075" h="335280">
                  <a:moveTo>
                    <a:pt x="1060551" y="8509"/>
                  </a:moveTo>
                  <a:lnTo>
                    <a:pt x="1004290" y="8509"/>
                  </a:lnTo>
                  <a:lnTo>
                    <a:pt x="1004290" y="269494"/>
                  </a:lnTo>
                  <a:lnTo>
                    <a:pt x="1060551" y="269494"/>
                  </a:lnTo>
                  <a:lnTo>
                    <a:pt x="1060551" y="8509"/>
                  </a:lnTo>
                  <a:close/>
                </a:path>
                <a:path w="2251075" h="335280">
                  <a:moveTo>
                    <a:pt x="826490" y="191770"/>
                  </a:moveTo>
                  <a:lnTo>
                    <a:pt x="789533" y="234823"/>
                  </a:lnTo>
                  <a:lnTo>
                    <a:pt x="809395" y="251565"/>
                  </a:lnTo>
                  <a:lnTo>
                    <a:pt x="829363" y="263509"/>
                  </a:lnTo>
                  <a:lnTo>
                    <a:pt x="849451" y="270666"/>
                  </a:lnTo>
                  <a:lnTo>
                    <a:pt x="869670" y="273050"/>
                  </a:lnTo>
                  <a:lnTo>
                    <a:pt x="887529" y="271482"/>
                  </a:lnTo>
                  <a:lnTo>
                    <a:pt x="933678" y="248158"/>
                  </a:lnTo>
                  <a:lnTo>
                    <a:pt x="955323" y="217424"/>
                  </a:lnTo>
                  <a:lnTo>
                    <a:pt x="872972" y="217424"/>
                  </a:lnTo>
                  <a:lnTo>
                    <a:pt x="861995" y="215808"/>
                  </a:lnTo>
                  <a:lnTo>
                    <a:pt x="850588" y="210978"/>
                  </a:lnTo>
                  <a:lnTo>
                    <a:pt x="838754" y="202957"/>
                  </a:lnTo>
                  <a:lnTo>
                    <a:pt x="826490" y="191770"/>
                  </a:lnTo>
                  <a:close/>
                </a:path>
                <a:path w="2251075" h="335280">
                  <a:moveTo>
                    <a:pt x="881100" y="4953"/>
                  </a:moveTo>
                  <a:lnTo>
                    <a:pt x="834130" y="17168"/>
                  </a:lnTo>
                  <a:lnTo>
                    <a:pt x="804948" y="51577"/>
                  </a:lnTo>
                  <a:lnTo>
                    <a:pt x="799312" y="83058"/>
                  </a:lnTo>
                  <a:lnTo>
                    <a:pt x="799743" y="90842"/>
                  </a:lnTo>
                  <a:lnTo>
                    <a:pt x="814187" y="126936"/>
                  </a:lnTo>
                  <a:lnTo>
                    <a:pt x="847288" y="149010"/>
                  </a:lnTo>
                  <a:lnTo>
                    <a:pt x="858748" y="153416"/>
                  </a:lnTo>
                  <a:lnTo>
                    <a:pt x="877584" y="161516"/>
                  </a:lnTo>
                  <a:lnTo>
                    <a:pt x="891038" y="170211"/>
                  </a:lnTo>
                  <a:lnTo>
                    <a:pt x="899110" y="179526"/>
                  </a:lnTo>
                  <a:lnTo>
                    <a:pt x="901801" y="189484"/>
                  </a:lnTo>
                  <a:lnTo>
                    <a:pt x="901801" y="196087"/>
                  </a:lnTo>
                  <a:lnTo>
                    <a:pt x="898753" y="202311"/>
                  </a:lnTo>
                  <a:lnTo>
                    <a:pt x="892530" y="208407"/>
                  </a:lnTo>
                  <a:lnTo>
                    <a:pt x="886307" y="214375"/>
                  </a:lnTo>
                  <a:lnTo>
                    <a:pt x="879830" y="217424"/>
                  </a:lnTo>
                  <a:lnTo>
                    <a:pt x="955323" y="217424"/>
                  </a:lnTo>
                  <a:lnTo>
                    <a:pt x="959163" y="205974"/>
                  </a:lnTo>
                  <a:lnTo>
                    <a:pt x="960856" y="189737"/>
                  </a:lnTo>
                  <a:lnTo>
                    <a:pt x="960306" y="180760"/>
                  </a:lnTo>
                  <a:lnTo>
                    <a:pt x="942076" y="141795"/>
                  </a:lnTo>
                  <a:lnTo>
                    <a:pt x="903331" y="116814"/>
                  </a:lnTo>
                  <a:lnTo>
                    <a:pt x="891260" y="111506"/>
                  </a:lnTo>
                  <a:lnTo>
                    <a:pt x="875998" y="104126"/>
                  </a:lnTo>
                  <a:lnTo>
                    <a:pt x="865082" y="96091"/>
                  </a:lnTo>
                  <a:lnTo>
                    <a:pt x="858524" y="87413"/>
                  </a:lnTo>
                  <a:lnTo>
                    <a:pt x="856335" y="78105"/>
                  </a:lnTo>
                  <a:lnTo>
                    <a:pt x="856335" y="71628"/>
                  </a:lnTo>
                  <a:lnTo>
                    <a:pt x="858621" y="66040"/>
                  </a:lnTo>
                  <a:lnTo>
                    <a:pt x="863066" y="61341"/>
                  </a:lnTo>
                  <a:lnTo>
                    <a:pt x="867638" y="56642"/>
                  </a:lnTo>
                  <a:lnTo>
                    <a:pt x="872972" y="54229"/>
                  </a:lnTo>
                  <a:lnTo>
                    <a:pt x="933798" y="54229"/>
                  </a:lnTo>
                  <a:lnTo>
                    <a:pt x="953871" y="32258"/>
                  </a:lnTo>
                  <a:lnTo>
                    <a:pt x="938322" y="20329"/>
                  </a:lnTo>
                  <a:lnTo>
                    <a:pt x="921010" y="11795"/>
                  </a:lnTo>
                  <a:lnTo>
                    <a:pt x="901936" y="6665"/>
                  </a:lnTo>
                  <a:lnTo>
                    <a:pt x="881100" y="4953"/>
                  </a:lnTo>
                  <a:close/>
                </a:path>
                <a:path w="2251075" h="335280">
                  <a:moveTo>
                    <a:pt x="933798" y="54229"/>
                  </a:moveTo>
                  <a:lnTo>
                    <a:pt x="879195" y="54229"/>
                  </a:lnTo>
                  <a:lnTo>
                    <a:pt x="886192" y="55250"/>
                  </a:lnTo>
                  <a:lnTo>
                    <a:pt x="895165" y="58308"/>
                  </a:lnTo>
                  <a:lnTo>
                    <a:pt x="906091" y="63390"/>
                  </a:lnTo>
                  <a:lnTo>
                    <a:pt x="918946" y="70485"/>
                  </a:lnTo>
                  <a:lnTo>
                    <a:pt x="933798" y="54229"/>
                  </a:lnTo>
                  <a:close/>
                </a:path>
                <a:path w="2251075" h="335280">
                  <a:moveTo>
                    <a:pt x="2193518" y="0"/>
                  </a:moveTo>
                  <a:lnTo>
                    <a:pt x="2164308" y="24511"/>
                  </a:lnTo>
                  <a:lnTo>
                    <a:pt x="2185071" y="56798"/>
                  </a:lnTo>
                  <a:lnTo>
                    <a:pt x="2199916" y="91360"/>
                  </a:lnTo>
                  <a:lnTo>
                    <a:pt x="2208832" y="128184"/>
                  </a:lnTo>
                  <a:lnTo>
                    <a:pt x="2211806" y="167259"/>
                  </a:lnTo>
                  <a:lnTo>
                    <a:pt x="2208832" y="206478"/>
                  </a:lnTo>
                  <a:lnTo>
                    <a:pt x="2199916" y="243363"/>
                  </a:lnTo>
                  <a:lnTo>
                    <a:pt x="2185071" y="277915"/>
                  </a:lnTo>
                  <a:lnTo>
                    <a:pt x="2164308" y="310134"/>
                  </a:lnTo>
                  <a:lnTo>
                    <a:pt x="2194280" y="335025"/>
                  </a:lnTo>
                  <a:lnTo>
                    <a:pt x="2219043" y="298072"/>
                  </a:lnTo>
                  <a:lnTo>
                    <a:pt x="2236746" y="257714"/>
                  </a:lnTo>
                  <a:lnTo>
                    <a:pt x="2247376" y="213975"/>
                  </a:lnTo>
                  <a:lnTo>
                    <a:pt x="2250922" y="166878"/>
                  </a:lnTo>
                  <a:lnTo>
                    <a:pt x="2250067" y="145543"/>
                  </a:lnTo>
                  <a:lnTo>
                    <a:pt x="2243260" y="102352"/>
                  </a:lnTo>
                  <a:lnTo>
                    <a:pt x="2229576" y="59114"/>
                  </a:lnTo>
                  <a:lnTo>
                    <a:pt x="2207633" y="18831"/>
                  </a:lnTo>
                  <a:lnTo>
                    <a:pt x="2193518" y="0"/>
                  </a:lnTo>
                  <a:close/>
                </a:path>
                <a:path w="2251075" h="335280">
                  <a:moveTo>
                    <a:pt x="57810" y="0"/>
                  </a:moveTo>
                  <a:lnTo>
                    <a:pt x="31589" y="38592"/>
                  </a:lnTo>
                  <a:lnTo>
                    <a:pt x="13703" y="80137"/>
                  </a:lnTo>
                  <a:lnTo>
                    <a:pt x="3427" y="122888"/>
                  </a:lnTo>
                  <a:lnTo>
                    <a:pt x="0" y="165354"/>
                  </a:lnTo>
                  <a:lnTo>
                    <a:pt x="862" y="187660"/>
                  </a:lnTo>
                  <a:lnTo>
                    <a:pt x="7763" y="232273"/>
                  </a:lnTo>
                  <a:lnTo>
                    <a:pt x="21734" y="276250"/>
                  </a:lnTo>
                  <a:lnTo>
                    <a:pt x="43737" y="316497"/>
                  </a:lnTo>
                  <a:lnTo>
                    <a:pt x="57810" y="335025"/>
                  </a:lnTo>
                  <a:lnTo>
                    <a:pt x="86626" y="310134"/>
                  </a:lnTo>
                  <a:lnTo>
                    <a:pt x="73927" y="291226"/>
                  </a:lnTo>
                  <a:lnTo>
                    <a:pt x="63452" y="272986"/>
                  </a:lnTo>
                  <a:lnTo>
                    <a:pt x="44866" y="221670"/>
                  </a:lnTo>
                  <a:lnTo>
                    <a:pt x="39331" y="166878"/>
                  </a:lnTo>
                  <a:lnTo>
                    <a:pt x="41977" y="130208"/>
                  </a:lnTo>
                  <a:lnTo>
                    <a:pt x="49914" y="95456"/>
                  </a:lnTo>
                  <a:lnTo>
                    <a:pt x="63142" y="62632"/>
                  </a:lnTo>
                  <a:lnTo>
                    <a:pt x="81661" y="31750"/>
                  </a:lnTo>
                  <a:lnTo>
                    <a:pt x="83908" y="28575"/>
                  </a:lnTo>
                  <a:lnTo>
                    <a:pt x="85559" y="26162"/>
                  </a:lnTo>
                  <a:lnTo>
                    <a:pt x="86626" y="24511"/>
                  </a:lnTo>
                  <a:lnTo>
                    <a:pt x="578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1564" y="1201038"/>
              <a:ext cx="77292" cy="77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287" y="998854"/>
              <a:ext cx="2251075" cy="335280"/>
            </a:xfrm>
            <a:custGeom>
              <a:avLst/>
              <a:gdLst/>
              <a:ahLst/>
              <a:cxnLst/>
              <a:rect l="l" t="t" r="r" b="b"/>
              <a:pathLst>
                <a:path w="2251075" h="335280">
                  <a:moveTo>
                    <a:pt x="2001875" y="93980"/>
                  </a:moveTo>
                  <a:lnTo>
                    <a:pt x="1971141" y="170942"/>
                  </a:lnTo>
                  <a:lnTo>
                    <a:pt x="2033117" y="170942"/>
                  </a:lnTo>
                  <a:lnTo>
                    <a:pt x="2001875" y="93980"/>
                  </a:lnTo>
                  <a:close/>
                </a:path>
                <a:path w="2251075" h="335280">
                  <a:moveTo>
                    <a:pt x="385813" y="16256"/>
                  </a:moveTo>
                  <a:lnTo>
                    <a:pt x="468274" y="16256"/>
                  </a:lnTo>
                  <a:lnTo>
                    <a:pt x="468274" y="269494"/>
                  </a:lnTo>
                  <a:lnTo>
                    <a:pt x="412635" y="269494"/>
                  </a:lnTo>
                  <a:lnTo>
                    <a:pt x="412635" y="62357"/>
                  </a:lnTo>
                  <a:lnTo>
                    <a:pt x="376085" y="62357"/>
                  </a:lnTo>
                  <a:lnTo>
                    <a:pt x="385813" y="16256"/>
                  </a:lnTo>
                  <a:close/>
                </a:path>
                <a:path w="2251075" h="335280">
                  <a:moveTo>
                    <a:pt x="163309" y="16256"/>
                  </a:moveTo>
                  <a:lnTo>
                    <a:pt x="245770" y="16256"/>
                  </a:lnTo>
                  <a:lnTo>
                    <a:pt x="245770" y="269494"/>
                  </a:lnTo>
                  <a:lnTo>
                    <a:pt x="190131" y="269494"/>
                  </a:lnTo>
                  <a:lnTo>
                    <a:pt x="190131" y="62357"/>
                  </a:lnTo>
                  <a:lnTo>
                    <a:pt x="153581" y="62357"/>
                  </a:lnTo>
                  <a:lnTo>
                    <a:pt x="163309" y="16256"/>
                  </a:lnTo>
                  <a:close/>
                </a:path>
                <a:path w="2251075" h="335280">
                  <a:moveTo>
                    <a:pt x="1980031" y="8509"/>
                  </a:moveTo>
                  <a:lnTo>
                    <a:pt x="2023592" y="8509"/>
                  </a:lnTo>
                  <a:lnTo>
                    <a:pt x="2129891" y="269494"/>
                  </a:lnTo>
                  <a:lnTo>
                    <a:pt x="2073376" y="269494"/>
                  </a:lnTo>
                  <a:lnTo>
                    <a:pt x="2052421" y="218186"/>
                  </a:lnTo>
                  <a:lnTo>
                    <a:pt x="1952345" y="218186"/>
                  </a:lnTo>
                  <a:lnTo>
                    <a:pt x="1931898" y="269494"/>
                  </a:lnTo>
                  <a:lnTo>
                    <a:pt x="1875637" y="269494"/>
                  </a:lnTo>
                  <a:lnTo>
                    <a:pt x="1980031" y="8509"/>
                  </a:lnTo>
                  <a:close/>
                </a:path>
                <a:path w="2251075" h="335280">
                  <a:moveTo>
                    <a:pt x="1699361" y="8509"/>
                  </a:moveTo>
                  <a:lnTo>
                    <a:pt x="1874875" y="8509"/>
                  </a:lnTo>
                  <a:lnTo>
                    <a:pt x="1874875" y="64008"/>
                  </a:lnTo>
                  <a:lnTo>
                    <a:pt x="1815058" y="64008"/>
                  </a:lnTo>
                  <a:lnTo>
                    <a:pt x="1815058" y="269494"/>
                  </a:lnTo>
                  <a:lnTo>
                    <a:pt x="1758797" y="269494"/>
                  </a:lnTo>
                  <a:lnTo>
                    <a:pt x="1758797" y="64008"/>
                  </a:lnTo>
                  <a:lnTo>
                    <a:pt x="1699361" y="64008"/>
                  </a:lnTo>
                  <a:lnTo>
                    <a:pt x="1699361" y="8509"/>
                  </a:lnTo>
                  <a:close/>
                </a:path>
                <a:path w="2251075" h="335280">
                  <a:moveTo>
                    <a:pt x="1516481" y="8509"/>
                  </a:moveTo>
                  <a:lnTo>
                    <a:pt x="1663293" y="8509"/>
                  </a:lnTo>
                  <a:lnTo>
                    <a:pt x="1663293" y="59055"/>
                  </a:lnTo>
                  <a:lnTo>
                    <a:pt x="1572361" y="59055"/>
                  </a:lnTo>
                  <a:lnTo>
                    <a:pt x="1572361" y="112268"/>
                  </a:lnTo>
                  <a:lnTo>
                    <a:pt x="1663293" y="112268"/>
                  </a:lnTo>
                  <a:lnTo>
                    <a:pt x="1663293" y="163195"/>
                  </a:lnTo>
                  <a:lnTo>
                    <a:pt x="1572742" y="163195"/>
                  </a:lnTo>
                  <a:lnTo>
                    <a:pt x="1572742" y="269494"/>
                  </a:lnTo>
                  <a:lnTo>
                    <a:pt x="1516481" y="269494"/>
                  </a:lnTo>
                  <a:lnTo>
                    <a:pt x="1516481" y="8509"/>
                  </a:lnTo>
                  <a:close/>
                </a:path>
                <a:path w="2251075" h="335280">
                  <a:moveTo>
                    <a:pt x="1402054" y="8509"/>
                  </a:moveTo>
                  <a:lnTo>
                    <a:pt x="1458315" y="8509"/>
                  </a:lnTo>
                  <a:lnTo>
                    <a:pt x="1458315" y="269494"/>
                  </a:lnTo>
                  <a:lnTo>
                    <a:pt x="1402054" y="269494"/>
                  </a:lnTo>
                  <a:lnTo>
                    <a:pt x="1402054" y="8509"/>
                  </a:lnTo>
                  <a:close/>
                </a:path>
                <a:path w="2251075" h="335280">
                  <a:moveTo>
                    <a:pt x="1115542" y="8509"/>
                  </a:moveTo>
                  <a:lnTo>
                    <a:pt x="1171168" y="8509"/>
                  </a:lnTo>
                  <a:lnTo>
                    <a:pt x="1290802" y="176275"/>
                  </a:lnTo>
                  <a:lnTo>
                    <a:pt x="1290802" y="8509"/>
                  </a:lnTo>
                  <a:lnTo>
                    <a:pt x="1345793" y="8509"/>
                  </a:lnTo>
                  <a:lnTo>
                    <a:pt x="1345793" y="269494"/>
                  </a:lnTo>
                  <a:lnTo>
                    <a:pt x="1291056" y="269494"/>
                  </a:lnTo>
                  <a:lnTo>
                    <a:pt x="1171803" y="100584"/>
                  </a:lnTo>
                  <a:lnTo>
                    <a:pt x="1171803" y="269494"/>
                  </a:lnTo>
                  <a:lnTo>
                    <a:pt x="1115542" y="269494"/>
                  </a:lnTo>
                  <a:lnTo>
                    <a:pt x="1115542" y="8509"/>
                  </a:lnTo>
                  <a:close/>
                </a:path>
                <a:path w="2251075" h="335280">
                  <a:moveTo>
                    <a:pt x="1004290" y="8509"/>
                  </a:moveTo>
                  <a:lnTo>
                    <a:pt x="1060551" y="8509"/>
                  </a:lnTo>
                  <a:lnTo>
                    <a:pt x="1060551" y="269494"/>
                  </a:lnTo>
                  <a:lnTo>
                    <a:pt x="1004290" y="269494"/>
                  </a:lnTo>
                  <a:lnTo>
                    <a:pt x="1004290" y="8509"/>
                  </a:lnTo>
                  <a:close/>
                </a:path>
                <a:path w="2251075" h="335280">
                  <a:moveTo>
                    <a:pt x="881100" y="4953"/>
                  </a:moveTo>
                  <a:lnTo>
                    <a:pt x="901936" y="6665"/>
                  </a:lnTo>
                  <a:lnTo>
                    <a:pt x="921010" y="11795"/>
                  </a:lnTo>
                  <a:lnTo>
                    <a:pt x="938322" y="20329"/>
                  </a:lnTo>
                  <a:lnTo>
                    <a:pt x="953871" y="32258"/>
                  </a:lnTo>
                  <a:lnTo>
                    <a:pt x="918946" y="70485"/>
                  </a:lnTo>
                  <a:lnTo>
                    <a:pt x="906091" y="63390"/>
                  </a:lnTo>
                  <a:lnTo>
                    <a:pt x="895165" y="58308"/>
                  </a:lnTo>
                  <a:lnTo>
                    <a:pt x="886192" y="55250"/>
                  </a:lnTo>
                  <a:lnTo>
                    <a:pt x="879195" y="54229"/>
                  </a:lnTo>
                  <a:lnTo>
                    <a:pt x="872972" y="54229"/>
                  </a:lnTo>
                  <a:lnTo>
                    <a:pt x="867638" y="56642"/>
                  </a:lnTo>
                  <a:lnTo>
                    <a:pt x="863066" y="61341"/>
                  </a:lnTo>
                  <a:lnTo>
                    <a:pt x="858621" y="66040"/>
                  </a:lnTo>
                  <a:lnTo>
                    <a:pt x="856335" y="71628"/>
                  </a:lnTo>
                  <a:lnTo>
                    <a:pt x="856335" y="78105"/>
                  </a:lnTo>
                  <a:lnTo>
                    <a:pt x="891260" y="111506"/>
                  </a:lnTo>
                  <a:lnTo>
                    <a:pt x="903331" y="116814"/>
                  </a:lnTo>
                  <a:lnTo>
                    <a:pt x="913818" y="121872"/>
                  </a:lnTo>
                  <a:lnTo>
                    <a:pt x="947301" y="148371"/>
                  </a:lnTo>
                  <a:lnTo>
                    <a:pt x="960856" y="189737"/>
                  </a:lnTo>
                  <a:lnTo>
                    <a:pt x="959163" y="205974"/>
                  </a:lnTo>
                  <a:lnTo>
                    <a:pt x="933678" y="248158"/>
                  </a:lnTo>
                  <a:lnTo>
                    <a:pt x="887529" y="271482"/>
                  </a:lnTo>
                  <a:lnTo>
                    <a:pt x="869670" y="273050"/>
                  </a:lnTo>
                  <a:lnTo>
                    <a:pt x="849451" y="270666"/>
                  </a:lnTo>
                  <a:lnTo>
                    <a:pt x="829363" y="263509"/>
                  </a:lnTo>
                  <a:lnTo>
                    <a:pt x="809395" y="251565"/>
                  </a:lnTo>
                  <a:lnTo>
                    <a:pt x="789533" y="234823"/>
                  </a:lnTo>
                  <a:lnTo>
                    <a:pt x="826490" y="191770"/>
                  </a:lnTo>
                  <a:lnTo>
                    <a:pt x="838754" y="202957"/>
                  </a:lnTo>
                  <a:lnTo>
                    <a:pt x="850588" y="210978"/>
                  </a:lnTo>
                  <a:lnTo>
                    <a:pt x="861995" y="215808"/>
                  </a:lnTo>
                  <a:lnTo>
                    <a:pt x="872972" y="217424"/>
                  </a:lnTo>
                  <a:lnTo>
                    <a:pt x="879830" y="217424"/>
                  </a:lnTo>
                  <a:lnTo>
                    <a:pt x="886307" y="214375"/>
                  </a:lnTo>
                  <a:lnTo>
                    <a:pt x="892530" y="208407"/>
                  </a:lnTo>
                  <a:lnTo>
                    <a:pt x="898753" y="202311"/>
                  </a:lnTo>
                  <a:lnTo>
                    <a:pt x="901801" y="196087"/>
                  </a:lnTo>
                  <a:lnTo>
                    <a:pt x="901801" y="189484"/>
                  </a:lnTo>
                  <a:lnTo>
                    <a:pt x="858748" y="153416"/>
                  </a:lnTo>
                  <a:lnTo>
                    <a:pt x="847288" y="149010"/>
                  </a:lnTo>
                  <a:lnTo>
                    <a:pt x="837650" y="144748"/>
                  </a:lnTo>
                  <a:lnTo>
                    <a:pt x="806297" y="113792"/>
                  </a:lnTo>
                  <a:lnTo>
                    <a:pt x="799312" y="83058"/>
                  </a:lnTo>
                  <a:lnTo>
                    <a:pt x="800719" y="66514"/>
                  </a:lnTo>
                  <a:lnTo>
                    <a:pt x="821918" y="26670"/>
                  </a:lnTo>
                  <a:lnTo>
                    <a:pt x="863745" y="6310"/>
                  </a:lnTo>
                  <a:lnTo>
                    <a:pt x="881100" y="4953"/>
                  </a:lnTo>
                  <a:close/>
                </a:path>
                <a:path w="2251075" h="335280">
                  <a:moveTo>
                    <a:pt x="2193518" y="0"/>
                  </a:moveTo>
                  <a:lnTo>
                    <a:pt x="2219664" y="38544"/>
                  </a:lnTo>
                  <a:lnTo>
                    <a:pt x="2237333" y="80518"/>
                  </a:lnTo>
                  <a:lnTo>
                    <a:pt x="2247509" y="124031"/>
                  </a:lnTo>
                  <a:lnTo>
                    <a:pt x="2250922" y="166878"/>
                  </a:lnTo>
                  <a:lnTo>
                    <a:pt x="2247376" y="213975"/>
                  </a:lnTo>
                  <a:lnTo>
                    <a:pt x="2236746" y="257714"/>
                  </a:lnTo>
                  <a:lnTo>
                    <a:pt x="2219043" y="298072"/>
                  </a:lnTo>
                  <a:lnTo>
                    <a:pt x="2194280" y="335025"/>
                  </a:lnTo>
                  <a:lnTo>
                    <a:pt x="2164308" y="310134"/>
                  </a:lnTo>
                  <a:lnTo>
                    <a:pt x="2185071" y="277915"/>
                  </a:lnTo>
                  <a:lnTo>
                    <a:pt x="2199916" y="243363"/>
                  </a:lnTo>
                  <a:lnTo>
                    <a:pt x="2208832" y="206478"/>
                  </a:lnTo>
                  <a:lnTo>
                    <a:pt x="2211806" y="167259"/>
                  </a:lnTo>
                  <a:lnTo>
                    <a:pt x="2208832" y="128184"/>
                  </a:lnTo>
                  <a:lnTo>
                    <a:pt x="2199916" y="91360"/>
                  </a:lnTo>
                  <a:lnTo>
                    <a:pt x="2185071" y="56798"/>
                  </a:lnTo>
                  <a:lnTo>
                    <a:pt x="2164308" y="24511"/>
                  </a:lnTo>
                  <a:lnTo>
                    <a:pt x="2193518" y="0"/>
                  </a:lnTo>
                  <a:close/>
                </a:path>
                <a:path w="2251075" h="335280">
                  <a:moveTo>
                    <a:pt x="57810" y="0"/>
                  </a:moveTo>
                  <a:lnTo>
                    <a:pt x="86626" y="24511"/>
                  </a:lnTo>
                  <a:lnTo>
                    <a:pt x="85559" y="26162"/>
                  </a:lnTo>
                  <a:lnTo>
                    <a:pt x="83908" y="28575"/>
                  </a:lnTo>
                  <a:lnTo>
                    <a:pt x="81661" y="31750"/>
                  </a:lnTo>
                  <a:lnTo>
                    <a:pt x="63142" y="62632"/>
                  </a:lnTo>
                  <a:lnTo>
                    <a:pt x="49914" y="95456"/>
                  </a:lnTo>
                  <a:lnTo>
                    <a:pt x="41977" y="130208"/>
                  </a:lnTo>
                  <a:lnTo>
                    <a:pt x="39331" y="166878"/>
                  </a:lnTo>
                  <a:lnTo>
                    <a:pt x="39946" y="185856"/>
                  </a:lnTo>
                  <a:lnTo>
                    <a:pt x="49174" y="238506"/>
                  </a:lnTo>
                  <a:lnTo>
                    <a:pt x="73927" y="291226"/>
                  </a:lnTo>
                  <a:lnTo>
                    <a:pt x="86626" y="310134"/>
                  </a:lnTo>
                  <a:lnTo>
                    <a:pt x="57810" y="335025"/>
                  </a:lnTo>
                  <a:lnTo>
                    <a:pt x="31711" y="296910"/>
                  </a:lnTo>
                  <a:lnTo>
                    <a:pt x="13804" y="254508"/>
                  </a:lnTo>
                  <a:lnTo>
                    <a:pt x="3449" y="209978"/>
                  </a:lnTo>
                  <a:lnTo>
                    <a:pt x="0" y="165354"/>
                  </a:lnTo>
                  <a:lnTo>
                    <a:pt x="857" y="144162"/>
                  </a:lnTo>
                  <a:lnTo>
                    <a:pt x="7709" y="101542"/>
                  </a:lnTo>
                  <a:lnTo>
                    <a:pt x="21604" y="58989"/>
                  </a:lnTo>
                  <a:lnTo>
                    <a:pt x="43658" y="18932"/>
                  </a:lnTo>
                  <a:lnTo>
                    <a:pt x="5781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Unvan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229600" cy="47447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TELEVİZYON HABERCİLİĞİ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KAMERA TEKNİKLERİ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SES VE IŞIK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RADYO TELEVİZYON ELEKTİRİK ELEKTRONİĞİ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DİKSİYON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TV PROGRAM TÜRLERİ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/>
            <p:cNvSpPr/>
            <p:nvPr/>
          </p:nvSpPr>
          <p:spPr>
            <a:xfrm>
              <a:off x="554583" y="328803"/>
              <a:ext cx="6276492" cy="415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6608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6608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8" y="104267"/>
                  </a:lnTo>
                  <a:lnTo>
                    <a:pt x="88138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391032" y="0"/>
                  </a:moveTo>
                  <a:lnTo>
                    <a:pt x="294512" y="0"/>
                  </a:lnTo>
                  <a:lnTo>
                    <a:pt x="221233" y="234314"/>
                  </a:lnTo>
                  <a:lnTo>
                    <a:pt x="148081" y="0"/>
                  </a:lnTo>
                  <a:lnTo>
                    <a:pt x="48005" y="0"/>
                  </a:lnTo>
                  <a:lnTo>
                    <a:pt x="0" y="390905"/>
                  </a:lnTo>
                  <a:lnTo>
                    <a:pt x="81533" y="390905"/>
                  </a:lnTo>
                  <a:lnTo>
                    <a:pt x="114173" y="113410"/>
                  </a:lnTo>
                  <a:lnTo>
                    <a:pt x="202437" y="390905"/>
                  </a:lnTo>
                  <a:lnTo>
                    <a:pt x="240664" y="390905"/>
                  </a:lnTo>
                  <a:lnTo>
                    <a:pt x="326644" y="115824"/>
                  </a:lnTo>
                  <a:lnTo>
                    <a:pt x="361187" y="390905"/>
                  </a:lnTo>
                  <a:lnTo>
                    <a:pt x="441325" y="390905"/>
                  </a:lnTo>
                  <a:lnTo>
                    <a:pt x="3910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9896" y="340994"/>
              <a:ext cx="441325" cy="391160"/>
            </a:xfrm>
            <a:custGeom>
              <a:avLst/>
              <a:gdLst/>
              <a:ahLst/>
              <a:cxnLst/>
              <a:rect l="l" t="t" r="r" b="b"/>
              <a:pathLst>
                <a:path w="441325" h="391159">
                  <a:moveTo>
                    <a:pt x="48005" y="0"/>
                  </a:moveTo>
                  <a:lnTo>
                    <a:pt x="148081" y="0"/>
                  </a:lnTo>
                  <a:lnTo>
                    <a:pt x="221233" y="234314"/>
                  </a:lnTo>
                  <a:lnTo>
                    <a:pt x="294512" y="0"/>
                  </a:lnTo>
                  <a:lnTo>
                    <a:pt x="391032" y="0"/>
                  </a:lnTo>
                  <a:lnTo>
                    <a:pt x="441325" y="390905"/>
                  </a:lnTo>
                  <a:lnTo>
                    <a:pt x="361187" y="390905"/>
                  </a:lnTo>
                  <a:lnTo>
                    <a:pt x="326644" y="115824"/>
                  </a:lnTo>
                  <a:lnTo>
                    <a:pt x="240664" y="390905"/>
                  </a:lnTo>
                  <a:lnTo>
                    <a:pt x="202437" y="390905"/>
                  </a:lnTo>
                  <a:lnTo>
                    <a:pt x="114173" y="113410"/>
                  </a:lnTo>
                  <a:lnTo>
                    <a:pt x="81533" y="390905"/>
                  </a:lnTo>
                  <a:lnTo>
                    <a:pt x="0" y="390905"/>
                  </a:lnTo>
                  <a:lnTo>
                    <a:pt x="48005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61072" y="191261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85471" y="0"/>
                  </a:moveTo>
                  <a:lnTo>
                    <a:pt x="3302" y="0"/>
                  </a:lnTo>
                  <a:lnTo>
                    <a:pt x="3302" y="79248"/>
                  </a:lnTo>
                  <a:lnTo>
                    <a:pt x="85471" y="79248"/>
                  </a:lnTo>
                  <a:lnTo>
                    <a:pt x="85471" y="0"/>
                  </a:lnTo>
                  <a:close/>
                </a:path>
                <a:path w="88265" h="541020">
                  <a:moveTo>
                    <a:pt x="88138" y="104267"/>
                  </a:moveTo>
                  <a:lnTo>
                    <a:pt x="0" y="104267"/>
                  </a:lnTo>
                  <a:lnTo>
                    <a:pt x="0" y="540639"/>
                  </a:lnTo>
                  <a:lnTo>
                    <a:pt x="88138" y="540639"/>
                  </a:lnTo>
                  <a:lnTo>
                    <a:pt x="88138" y="104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61071" y="191262"/>
              <a:ext cx="88265" cy="541020"/>
            </a:xfrm>
            <a:custGeom>
              <a:avLst/>
              <a:gdLst/>
              <a:ahLst/>
              <a:cxnLst/>
              <a:rect l="l" t="t" r="r" b="b"/>
              <a:pathLst>
                <a:path w="88265" h="541020">
                  <a:moveTo>
                    <a:pt x="0" y="104267"/>
                  </a:moveTo>
                  <a:lnTo>
                    <a:pt x="88137" y="104267"/>
                  </a:lnTo>
                  <a:lnTo>
                    <a:pt x="88137" y="540639"/>
                  </a:lnTo>
                  <a:lnTo>
                    <a:pt x="0" y="540639"/>
                  </a:lnTo>
                  <a:lnTo>
                    <a:pt x="0" y="104267"/>
                  </a:lnTo>
                  <a:close/>
                </a:path>
                <a:path w="88265" h="541020">
                  <a:moveTo>
                    <a:pt x="3301" y="0"/>
                  </a:moveTo>
                  <a:lnTo>
                    <a:pt x="85471" y="0"/>
                  </a:lnTo>
                  <a:lnTo>
                    <a:pt x="85471" y="79248"/>
                  </a:lnTo>
                  <a:lnTo>
                    <a:pt x="3301" y="79248"/>
                  </a:lnTo>
                  <a:lnTo>
                    <a:pt x="3301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306577" y="0"/>
                  </a:moveTo>
                  <a:lnTo>
                    <a:pt x="23240" y="0"/>
                  </a:lnTo>
                  <a:lnTo>
                    <a:pt x="23240" y="80390"/>
                  </a:lnTo>
                  <a:lnTo>
                    <a:pt x="177291" y="80390"/>
                  </a:lnTo>
                  <a:lnTo>
                    <a:pt x="0" y="390905"/>
                  </a:lnTo>
                  <a:lnTo>
                    <a:pt x="300354" y="390905"/>
                  </a:lnTo>
                  <a:lnTo>
                    <a:pt x="300354" y="309879"/>
                  </a:lnTo>
                  <a:lnTo>
                    <a:pt x="130175" y="309879"/>
                  </a:lnTo>
                  <a:lnTo>
                    <a:pt x="3065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6138" y="340994"/>
              <a:ext cx="306705" cy="391160"/>
            </a:xfrm>
            <a:custGeom>
              <a:avLst/>
              <a:gdLst/>
              <a:ahLst/>
              <a:cxnLst/>
              <a:rect l="l" t="t" r="r" b="b"/>
              <a:pathLst>
                <a:path w="306704" h="391159">
                  <a:moveTo>
                    <a:pt x="23240" y="0"/>
                  </a:moveTo>
                  <a:lnTo>
                    <a:pt x="306577" y="0"/>
                  </a:lnTo>
                  <a:lnTo>
                    <a:pt x="130175" y="309879"/>
                  </a:lnTo>
                  <a:lnTo>
                    <a:pt x="300354" y="309879"/>
                  </a:lnTo>
                  <a:lnTo>
                    <a:pt x="300354" y="390905"/>
                  </a:lnTo>
                  <a:lnTo>
                    <a:pt x="0" y="390905"/>
                  </a:lnTo>
                  <a:lnTo>
                    <a:pt x="177291" y="80390"/>
                  </a:lnTo>
                  <a:lnTo>
                    <a:pt x="23240" y="80390"/>
                  </a:lnTo>
                  <a:lnTo>
                    <a:pt x="2324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87" y="998854"/>
              <a:ext cx="2136775" cy="335280"/>
            </a:xfrm>
            <a:custGeom>
              <a:avLst/>
              <a:gdLst/>
              <a:ahLst/>
              <a:cxnLst/>
              <a:rect l="l" t="t" r="r" b="b"/>
              <a:pathLst>
                <a:path w="2136775" h="335280">
                  <a:moveTo>
                    <a:pt x="616673" y="209042"/>
                  </a:moveTo>
                  <a:lnTo>
                    <a:pt x="599186" y="209042"/>
                  </a:lnTo>
                  <a:lnTo>
                    <a:pt x="591705" y="212090"/>
                  </a:lnTo>
                  <a:lnTo>
                    <a:pt x="585470" y="218440"/>
                  </a:lnTo>
                  <a:lnTo>
                    <a:pt x="579247" y="224662"/>
                  </a:lnTo>
                  <a:lnTo>
                    <a:pt x="576135" y="232156"/>
                  </a:lnTo>
                  <a:lnTo>
                    <a:pt x="576135" y="249555"/>
                  </a:lnTo>
                  <a:lnTo>
                    <a:pt x="579247" y="257048"/>
                  </a:lnTo>
                  <a:lnTo>
                    <a:pt x="591705" y="269494"/>
                  </a:lnTo>
                  <a:lnTo>
                    <a:pt x="599186" y="272669"/>
                  </a:lnTo>
                  <a:lnTo>
                    <a:pt x="616673" y="272669"/>
                  </a:lnTo>
                  <a:lnTo>
                    <a:pt x="624154" y="269494"/>
                  </a:lnTo>
                  <a:lnTo>
                    <a:pt x="636600" y="257048"/>
                  </a:lnTo>
                  <a:lnTo>
                    <a:pt x="639711" y="249555"/>
                  </a:lnTo>
                  <a:lnTo>
                    <a:pt x="639711" y="232156"/>
                  </a:lnTo>
                  <a:lnTo>
                    <a:pt x="636600" y="224662"/>
                  </a:lnTo>
                  <a:lnTo>
                    <a:pt x="630377" y="218440"/>
                  </a:lnTo>
                  <a:lnTo>
                    <a:pt x="624154" y="212090"/>
                  </a:lnTo>
                  <a:lnTo>
                    <a:pt x="616673" y="209042"/>
                  </a:lnTo>
                  <a:close/>
                </a:path>
                <a:path w="2136775" h="335280">
                  <a:moveTo>
                    <a:pt x="1909292" y="8509"/>
                  </a:moveTo>
                  <a:lnTo>
                    <a:pt x="1865731" y="8509"/>
                  </a:lnTo>
                  <a:lnTo>
                    <a:pt x="1761337" y="269494"/>
                  </a:lnTo>
                  <a:lnTo>
                    <a:pt x="1817598" y="269494"/>
                  </a:lnTo>
                  <a:lnTo>
                    <a:pt x="1838045" y="218186"/>
                  </a:lnTo>
                  <a:lnTo>
                    <a:pt x="1994693" y="218186"/>
                  </a:lnTo>
                  <a:lnTo>
                    <a:pt x="1975451" y="170942"/>
                  </a:lnTo>
                  <a:lnTo>
                    <a:pt x="1856841" y="170942"/>
                  </a:lnTo>
                  <a:lnTo>
                    <a:pt x="1887575" y="93980"/>
                  </a:lnTo>
                  <a:lnTo>
                    <a:pt x="1944104" y="93980"/>
                  </a:lnTo>
                  <a:lnTo>
                    <a:pt x="1909292" y="8509"/>
                  </a:lnTo>
                  <a:close/>
                </a:path>
                <a:path w="2136775" h="335280">
                  <a:moveTo>
                    <a:pt x="1994693" y="218186"/>
                  </a:moveTo>
                  <a:lnTo>
                    <a:pt x="1938121" y="218186"/>
                  </a:lnTo>
                  <a:lnTo>
                    <a:pt x="1959076" y="269494"/>
                  </a:lnTo>
                  <a:lnTo>
                    <a:pt x="2015591" y="269494"/>
                  </a:lnTo>
                  <a:lnTo>
                    <a:pt x="1994693" y="218186"/>
                  </a:lnTo>
                  <a:close/>
                </a:path>
                <a:path w="2136775" h="335280">
                  <a:moveTo>
                    <a:pt x="1944104" y="93980"/>
                  </a:moveTo>
                  <a:lnTo>
                    <a:pt x="1887575" y="93980"/>
                  </a:lnTo>
                  <a:lnTo>
                    <a:pt x="1918817" y="170942"/>
                  </a:lnTo>
                  <a:lnTo>
                    <a:pt x="1975451" y="170942"/>
                  </a:lnTo>
                  <a:lnTo>
                    <a:pt x="1944104" y="93980"/>
                  </a:lnTo>
                  <a:close/>
                </a:path>
                <a:path w="2136775" h="335280">
                  <a:moveTo>
                    <a:pt x="245770" y="16256"/>
                  </a:moveTo>
                  <a:lnTo>
                    <a:pt x="163309" y="16256"/>
                  </a:lnTo>
                  <a:lnTo>
                    <a:pt x="153581" y="62357"/>
                  </a:lnTo>
                  <a:lnTo>
                    <a:pt x="190131" y="62357"/>
                  </a:lnTo>
                  <a:lnTo>
                    <a:pt x="190131" y="269494"/>
                  </a:lnTo>
                  <a:lnTo>
                    <a:pt x="245770" y="269494"/>
                  </a:lnTo>
                  <a:lnTo>
                    <a:pt x="245770" y="16256"/>
                  </a:lnTo>
                  <a:close/>
                </a:path>
                <a:path w="2136775" h="335280">
                  <a:moveTo>
                    <a:pt x="524248" y="57023"/>
                  </a:moveTo>
                  <a:lnTo>
                    <a:pt x="440651" y="57023"/>
                  </a:lnTo>
                  <a:lnTo>
                    <a:pt x="447603" y="57618"/>
                  </a:lnTo>
                  <a:lnTo>
                    <a:pt x="453942" y="59404"/>
                  </a:lnTo>
                  <a:lnTo>
                    <a:pt x="474433" y="90805"/>
                  </a:lnTo>
                  <a:lnTo>
                    <a:pt x="473931" y="97686"/>
                  </a:lnTo>
                  <a:lnTo>
                    <a:pt x="455629" y="137493"/>
                  </a:lnTo>
                  <a:lnTo>
                    <a:pt x="353034" y="269494"/>
                  </a:lnTo>
                  <a:lnTo>
                    <a:pt x="530059" y="269494"/>
                  </a:lnTo>
                  <a:lnTo>
                    <a:pt x="530059" y="222123"/>
                  </a:lnTo>
                  <a:lnTo>
                    <a:pt x="457746" y="222123"/>
                  </a:lnTo>
                  <a:lnTo>
                    <a:pt x="464693" y="213614"/>
                  </a:lnTo>
                  <a:lnTo>
                    <a:pt x="502450" y="161162"/>
                  </a:lnTo>
                  <a:lnTo>
                    <a:pt x="523160" y="122586"/>
                  </a:lnTo>
                  <a:lnTo>
                    <a:pt x="530059" y="87630"/>
                  </a:lnTo>
                  <a:lnTo>
                    <a:pt x="528583" y="71417"/>
                  </a:lnTo>
                  <a:lnTo>
                    <a:pt x="524248" y="57023"/>
                  </a:lnTo>
                  <a:close/>
                </a:path>
                <a:path w="2136775" h="335280">
                  <a:moveTo>
                    <a:pt x="445427" y="10160"/>
                  </a:moveTo>
                  <a:lnTo>
                    <a:pt x="392484" y="24358"/>
                  </a:lnTo>
                  <a:lnTo>
                    <a:pt x="357701" y="65817"/>
                  </a:lnTo>
                  <a:lnTo>
                    <a:pt x="351053" y="106680"/>
                  </a:lnTo>
                  <a:lnTo>
                    <a:pt x="407276" y="106680"/>
                  </a:lnTo>
                  <a:lnTo>
                    <a:pt x="408440" y="94751"/>
                  </a:lnTo>
                  <a:lnTo>
                    <a:pt x="410352" y="84502"/>
                  </a:lnTo>
                  <a:lnTo>
                    <a:pt x="440651" y="57023"/>
                  </a:lnTo>
                  <a:lnTo>
                    <a:pt x="524248" y="57023"/>
                  </a:lnTo>
                  <a:lnTo>
                    <a:pt x="524152" y="56705"/>
                  </a:lnTo>
                  <a:lnTo>
                    <a:pt x="493747" y="22375"/>
                  </a:lnTo>
                  <a:lnTo>
                    <a:pt x="463248" y="11517"/>
                  </a:lnTo>
                  <a:lnTo>
                    <a:pt x="445427" y="10160"/>
                  </a:lnTo>
                  <a:close/>
                </a:path>
                <a:path w="2136775" h="335280">
                  <a:moveTo>
                    <a:pt x="1700758" y="64008"/>
                  </a:moveTo>
                  <a:lnTo>
                    <a:pt x="1644497" y="64008"/>
                  </a:lnTo>
                  <a:lnTo>
                    <a:pt x="1644497" y="269494"/>
                  </a:lnTo>
                  <a:lnTo>
                    <a:pt x="1700758" y="269494"/>
                  </a:lnTo>
                  <a:lnTo>
                    <a:pt x="1700758" y="64008"/>
                  </a:lnTo>
                  <a:close/>
                </a:path>
                <a:path w="2136775" h="335280">
                  <a:moveTo>
                    <a:pt x="1760575" y="8509"/>
                  </a:moveTo>
                  <a:lnTo>
                    <a:pt x="1585061" y="8509"/>
                  </a:lnTo>
                  <a:lnTo>
                    <a:pt x="1585061" y="64008"/>
                  </a:lnTo>
                  <a:lnTo>
                    <a:pt x="1760575" y="64008"/>
                  </a:lnTo>
                  <a:lnTo>
                    <a:pt x="1760575" y="8509"/>
                  </a:lnTo>
                  <a:close/>
                </a:path>
                <a:path w="2136775" h="335280">
                  <a:moveTo>
                    <a:pt x="1548993" y="8509"/>
                  </a:moveTo>
                  <a:lnTo>
                    <a:pt x="1402181" y="8509"/>
                  </a:lnTo>
                  <a:lnTo>
                    <a:pt x="1402181" y="269494"/>
                  </a:lnTo>
                  <a:lnTo>
                    <a:pt x="1458442" y="269494"/>
                  </a:lnTo>
                  <a:lnTo>
                    <a:pt x="1458442" y="163195"/>
                  </a:lnTo>
                  <a:lnTo>
                    <a:pt x="1548993" y="163195"/>
                  </a:lnTo>
                  <a:lnTo>
                    <a:pt x="1548993" y="112268"/>
                  </a:lnTo>
                  <a:lnTo>
                    <a:pt x="1458061" y="112268"/>
                  </a:lnTo>
                  <a:lnTo>
                    <a:pt x="1458061" y="59055"/>
                  </a:lnTo>
                  <a:lnTo>
                    <a:pt x="1548993" y="59055"/>
                  </a:lnTo>
                  <a:lnTo>
                    <a:pt x="1548993" y="8509"/>
                  </a:lnTo>
                  <a:close/>
                </a:path>
                <a:path w="2136775" h="335280">
                  <a:moveTo>
                    <a:pt x="1344015" y="8509"/>
                  </a:moveTo>
                  <a:lnTo>
                    <a:pt x="1287754" y="8509"/>
                  </a:lnTo>
                  <a:lnTo>
                    <a:pt x="1287754" y="269494"/>
                  </a:lnTo>
                  <a:lnTo>
                    <a:pt x="1344015" y="269494"/>
                  </a:lnTo>
                  <a:lnTo>
                    <a:pt x="1344015" y="8509"/>
                  </a:lnTo>
                  <a:close/>
                </a:path>
                <a:path w="2136775" h="335280">
                  <a:moveTo>
                    <a:pt x="1056868" y="8509"/>
                  </a:moveTo>
                  <a:lnTo>
                    <a:pt x="1001242" y="8509"/>
                  </a:lnTo>
                  <a:lnTo>
                    <a:pt x="1001242" y="269494"/>
                  </a:lnTo>
                  <a:lnTo>
                    <a:pt x="1057503" y="269494"/>
                  </a:lnTo>
                  <a:lnTo>
                    <a:pt x="1057503" y="100584"/>
                  </a:lnTo>
                  <a:lnTo>
                    <a:pt x="1122526" y="100584"/>
                  </a:lnTo>
                  <a:lnTo>
                    <a:pt x="1056868" y="8509"/>
                  </a:lnTo>
                  <a:close/>
                </a:path>
                <a:path w="2136775" h="335280">
                  <a:moveTo>
                    <a:pt x="1122526" y="100584"/>
                  </a:moveTo>
                  <a:lnTo>
                    <a:pt x="1057503" y="100584"/>
                  </a:lnTo>
                  <a:lnTo>
                    <a:pt x="1176756" y="269494"/>
                  </a:lnTo>
                  <a:lnTo>
                    <a:pt x="1231493" y="269494"/>
                  </a:lnTo>
                  <a:lnTo>
                    <a:pt x="1231493" y="176275"/>
                  </a:lnTo>
                  <a:lnTo>
                    <a:pt x="1176502" y="176275"/>
                  </a:lnTo>
                  <a:lnTo>
                    <a:pt x="1122526" y="100584"/>
                  </a:lnTo>
                  <a:close/>
                </a:path>
                <a:path w="2136775" h="335280">
                  <a:moveTo>
                    <a:pt x="1231493" y="8509"/>
                  </a:moveTo>
                  <a:lnTo>
                    <a:pt x="1176502" y="8509"/>
                  </a:lnTo>
                  <a:lnTo>
                    <a:pt x="1176502" y="176275"/>
                  </a:lnTo>
                  <a:lnTo>
                    <a:pt x="1231493" y="176275"/>
                  </a:lnTo>
                  <a:lnTo>
                    <a:pt x="1231493" y="8509"/>
                  </a:lnTo>
                  <a:close/>
                </a:path>
                <a:path w="2136775" h="335280">
                  <a:moveTo>
                    <a:pt x="946251" y="8509"/>
                  </a:moveTo>
                  <a:lnTo>
                    <a:pt x="889990" y="8509"/>
                  </a:lnTo>
                  <a:lnTo>
                    <a:pt x="889990" y="269494"/>
                  </a:lnTo>
                  <a:lnTo>
                    <a:pt x="946251" y="269494"/>
                  </a:lnTo>
                  <a:lnTo>
                    <a:pt x="946251" y="8509"/>
                  </a:lnTo>
                  <a:close/>
                </a:path>
                <a:path w="2136775" h="335280">
                  <a:moveTo>
                    <a:pt x="712190" y="191770"/>
                  </a:moveTo>
                  <a:lnTo>
                    <a:pt x="675271" y="234823"/>
                  </a:lnTo>
                  <a:lnTo>
                    <a:pt x="695111" y="251565"/>
                  </a:lnTo>
                  <a:lnTo>
                    <a:pt x="715068" y="263509"/>
                  </a:lnTo>
                  <a:lnTo>
                    <a:pt x="735152" y="270666"/>
                  </a:lnTo>
                  <a:lnTo>
                    <a:pt x="755370" y="273050"/>
                  </a:lnTo>
                  <a:lnTo>
                    <a:pt x="773229" y="271482"/>
                  </a:lnTo>
                  <a:lnTo>
                    <a:pt x="819378" y="248158"/>
                  </a:lnTo>
                  <a:lnTo>
                    <a:pt x="841023" y="217424"/>
                  </a:lnTo>
                  <a:lnTo>
                    <a:pt x="758672" y="217424"/>
                  </a:lnTo>
                  <a:lnTo>
                    <a:pt x="747695" y="215808"/>
                  </a:lnTo>
                  <a:lnTo>
                    <a:pt x="736288" y="210978"/>
                  </a:lnTo>
                  <a:lnTo>
                    <a:pt x="724454" y="202957"/>
                  </a:lnTo>
                  <a:lnTo>
                    <a:pt x="712190" y="191770"/>
                  </a:lnTo>
                  <a:close/>
                </a:path>
                <a:path w="2136775" h="335280">
                  <a:moveTo>
                    <a:pt x="766800" y="4953"/>
                  </a:moveTo>
                  <a:lnTo>
                    <a:pt x="719830" y="17168"/>
                  </a:lnTo>
                  <a:lnTo>
                    <a:pt x="690660" y="51577"/>
                  </a:lnTo>
                  <a:lnTo>
                    <a:pt x="684999" y="83058"/>
                  </a:lnTo>
                  <a:lnTo>
                    <a:pt x="685440" y="90842"/>
                  </a:lnTo>
                  <a:lnTo>
                    <a:pt x="699919" y="126936"/>
                  </a:lnTo>
                  <a:lnTo>
                    <a:pt x="732988" y="149010"/>
                  </a:lnTo>
                  <a:lnTo>
                    <a:pt x="744448" y="153416"/>
                  </a:lnTo>
                  <a:lnTo>
                    <a:pt x="763284" y="161516"/>
                  </a:lnTo>
                  <a:lnTo>
                    <a:pt x="776738" y="170211"/>
                  </a:lnTo>
                  <a:lnTo>
                    <a:pt x="784810" y="179526"/>
                  </a:lnTo>
                  <a:lnTo>
                    <a:pt x="787501" y="189484"/>
                  </a:lnTo>
                  <a:lnTo>
                    <a:pt x="787501" y="196087"/>
                  </a:lnTo>
                  <a:lnTo>
                    <a:pt x="784453" y="202311"/>
                  </a:lnTo>
                  <a:lnTo>
                    <a:pt x="778230" y="208407"/>
                  </a:lnTo>
                  <a:lnTo>
                    <a:pt x="772007" y="214375"/>
                  </a:lnTo>
                  <a:lnTo>
                    <a:pt x="765530" y="217424"/>
                  </a:lnTo>
                  <a:lnTo>
                    <a:pt x="841023" y="217424"/>
                  </a:lnTo>
                  <a:lnTo>
                    <a:pt x="844863" y="205974"/>
                  </a:lnTo>
                  <a:lnTo>
                    <a:pt x="846556" y="189737"/>
                  </a:lnTo>
                  <a:lnTo>
                    <a:pt x="846006" y="180760"/>
                  </a:lnTo>
                  <a:lnTo>
                    <a:pt x="827776" y="141795"/>
                  </a:lnTo>
                  <a:lnTo>
                    <a:pt x="789031" y="116814"/>
                  </a:lnTo>
                  <a:lnTo>
                    <a:pt x="776960" y="111506"/>
                  </a:lnTo>
                  <a:lnTo>
                    <a:pt x="761698" y="104126"/>
                  </a:lnTo>
                  <a:lnTo>
                    <a:pt x="750782" y="96091"/>
                  </a:lnTo>
                  <a:lnTo>
                    <a:pt x="744224" y="87413"/>
                  </a:lnTo>
                  <a:lnTo>
                    <a:pt x="742035" y="78105"/>
                  </a:lnTo>
                  <a:lnTo>
                    <a:pt x="742035" y="71628"/>
                  </a:lnTo>
                  <a:lnTo>
                    <a:pt x="744321" y="66040"/>
                  </a:lnTo>
                  <a:lnTo>
                    <a:pt x="748766" y="61341"/>
                  </a:lnTo>
                  <a:lnTo>
                    <a:pt x="753338" y="56642"/>
                  </a:lnTo>
                  <a:lnTo>
                    <a:pt x="758672" y="54229"/>
                  </a:lnTo>
                  <a:lnTo>
                    <a:pt x="819498" y="54229"/>
                  </a:lnTo>
                  <a:lnTo>
                    <a:pt x="839571" y="32258"/>
                  </a:lnTo>
                  <a:lnTo>
                    <a:pt x="824022" y="20329"/>
                  </a:lnTo>
                  <a:lnTo>
                    <a:pt x="806710" y="11795"/>
                  </a:lnTo>
                  <a:lnTo>
                    <a:pt x="787636" y="6665"/>
                  </a:lnTo>
                  <a:lnTo>
                    <a:pt x="766800" y="4953"/>
                  </a:lnTo>
                  <a:close/>
                </a:path>
                <a:path w="2136775" h="335280">
                  <a:moveTo>
                    <a:pt x="819498" y="54229"/>
                  </a:moveTo>
                  <a:lnTo>
                    <a:pt x="764895" y="54229"/>
                  </a:lnTo>
                  <a:lnTo>
                    <a:pt x="771892" y="55250"/>
                  </a:lnTo>
                  <a:lnTo>
                    <a:pt x="780865" y="58308"/>
                  </a:lnTo>
                  <a:lnTo>
                    <a:pt x="791791" y="63390"/>
                  </a:lnTo>
                  <a:lnTo>
                    <a:pt x="804646" y="70485"/>
                  </a:lnTo>
                  <a:lnTo>
                    <a:pt x="819498" y="54229"/>
                  </a:lnTo>
                  <a:close/>
                </a:path>
                <a:path w="2136775" h="335280">
                  <a:moveTo>
                    <a:pt x="2079218" y="0"/>
                  </a:moveTo>
                  <a:lnTo>
                    <a:pt x="2050008" y="24511"/>
                  </a:lnTo>
                  <a:lnTo>
                    <a:pt x="2070771" y="56798"/>
                  </a:lnTo>
                  <a:lnTo>
                    <a:pt x="2085616" y="91360"/>
                  </a:lnTo>
                  <a:lnTo>
                    <a:pt x="2094532" y="128184"/>
                  </a:lnTo>
                  <a:lnTo>
                    <a:pt x="2097506" y="167259"/>
                  </a:lnTo>
                  <a:lnTo>
                    <a:pt x="2094532" y="206478"/>
                  </a:lnTo>
                  <a:lnTo>
                    <a:pt x="2085616" y="243363"/>
                  </a:lnTo>
                  <a:lnTo>
                    <a:pt x="2070771" y="277915"/>
                  </a:lnTo>
                  <a:lnTo>
                    <a:pt x="2050008" y="310134"/>
                  </a:lnTo>
                  <a:lnTo>
                    <a:pt x="2079980" y="335025"/>
                  </a:lnTo>
                  <a:lnTo>
                    <a:pt x="2104743" y="298072"/>
                  </a:lnTo>
                  <a:lnTo>
                    <a:pt x="2122446" y="257714"/>
                  </a:lnTo>
                  <a:lnTo>
                    <a:pt x="2133076" y="213975"/>
                  </a:lnTo>
                  <a:lnTo>
                    <a:pt x="2136622" y="166878"/>
                  </a:lnTo>
                  <a:lnTo>
                    <a:pt x="2135767" y="145543"/>
                  </a:lnTo>
                  <a:lnTo>
                    <a:pt x="2128960" y="102352"/>
                  </a:lnTo>
                  <a:lnTo>
                    <a:pt x="2115276" y="59114"/>
                  </a:lnTo>
                  <a:lnTo>
                    <a:pt x="2093333" y="18831"/>
                  </a:lnTo>
                  <a:lnTo>
                    <a:pt x="2079218" y="0"/>
                  </a:lnTo>
                  <a:close/>
                </a:path>
                <a:path w="2136775" h="335280">
                  <a:moveTo>
                    <a:pt x="57810" y="0"/>
                  </a:moveTo>
                  <a:lnTo>
                    <a:pt x="31589" y="38592"/>
                  </a:lnTo>
                  <a:lnTo>
                    <a:pt x="13703" y="80137"/>
                  </a:lnTo>
                  <a:lnTo>
                    <a:pt x="3427" y="122888"/>
                  </a:lnTo>
                  <a:lnTo>
                    <a:pt x="0" y="165354"/>
                  </a:lnTo>
                  <a:lnTo>
                    <a:pt x="862" y="187660"/>
                  </a:lnTo>
                  <a:lnTo>
                    <a:pt x="7763" y="232273"/>
                  </a:lnTo>
                  <a:lnTo>
                    <a:pt x="21734" y="276250"/>
                  </a:lnTo>
                  <a:lnTo>
                    <a:pt x="43737" y="316497"/>
                  </a:lnTo>
                  <a:lnTo>
                    <a:pt x="57810" y="335025"/>
                  </a:lnTo>
                  <a:lnTo>
                    <a:pt x="86626" y="310134"/>
                  </a:lnTo>
                  <a:lnTo>
                    <a:pt x="73927" y="291226"/>
                  </a:lnTo>
                  <a:lnTo>
                    <a:pt x="63452" y="272986"/>
                  </a:lnTo>
                  <a:lnTo>
                    <a:pt x="44866" y="221670"/>
                  </a:lnTo>
                  <a:lnTo>
                    <a:pt x="39331" y="166878"/>
                  </a:lnTo>
                  <a:lnTo>
                    <a:pt x="41977" y="130208"/>
                  </a:lnTo>
                  <a:lnTo>
                    <a:pt x="49914" y="95456"/>
                  </a:lnTo>
                  <a:lnTo>
                    <a:pt x="63142" y="62632"/>
                  </a:lnTo>
                  <a:lnTo>
                    <a:pt x="81661" y="31750"/>
                  </a:lnTo>
                  <a:lnTo>
                    <a:pt x="83908" y="28575"/>
                  </a:lnTo>
                  <a:lnTo>
                    <a:pt x="85559" y="26162"/>
                  </a:lnTo>
                  <a:lnTo>
                    <a:pt x="86626" y="24511"/>
                  </a:lnTo>
                  <a:lnTo>
                    <a:pt x="578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1564" y="1201038"/>
              <a:ext cx="77292" cy="77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287" y="998854"/>
              <a:ext cx="2136775" cy="335280"/>
            </a:xfrm>
            <a:custGeom>
              <a:avLst/>
              <a:gdLst/>
              <a:ahLst/>
              <a:cxnLst/>
              <a:rect l="l" t="t" r="r" b="b"/>
              <a:pathLst>
                <a:path w="2136775" h="335280">
                  <a:moveTo>
                    <a:pt x="1887575" y="93980"/>
                  </a:moveTo>
                  <a:lnTo>
                    <a:pt x="1856841" y="170942"/>
                  </a:lnTo>
                  <a:lnTo>
                    <a:pt x="1918817" y="170942"/>
                  </a:lnTo>
                  <a:lnTo>
                    <a:pt x="1887575" y="93980"/>
                  </a:lnTo>
                  <a:close/>
                </a:path>
                <a:path w="2136775" h="335280">
                  <a:moveTo>
                    <a:pt x="163309" y="16256"/>
                  </a:moveTo>
                  <a:lnTo>
                    <a:pt x="245770" y="16256"/>
                  </a:lnTo>
                  <a:lnTo>
                    <a:pt x="245770" y="269494"/>
                  </a:lnTo>
                  <a:lnTo>
                    <a:pt x="190131" y="269494"/>
                  </a:lnTo>
                  <a:lnTo>
                    <a:pt x="190131" y="62357"/>
                  </a:lnTo>
                  <a:lnTo>
                    <a:pt x="153581" y="62357"/>
                  </a:lnTo>
                  <a:lnTo>
                    <a:pt x="163309" y="16256"/>
                  </a:lnTo>
                  <a:close/>
                </a:path>
                <a:path w="2136775" h="335280">
                  <a:moveTo>
                    <a:pt x="445427" y="10160"/>
                  </a:moveTo>
                  <a:lnTo>
                    <a:pt x="493747" y="22375"/>
                  </a:lnTo>
                  <a:lnTo>
                    <a:pt x="524152" y="56705"/>
                  </a:lnTo>
                  <a:lnTo>
                    <a:pt x="530059" y="87630"/>
                  </a:lnTo>
                  <a:lnTo>
                    <a:pt x="528335" y="104655"/>
                  </a:lnTo>
                  <a:lnTo>
                    <a:pt x="514532" y="141422"/>
                  </a:lnTo>
                  <a:lnTo>
                    <a:pt x="487349" y="183261"/>
                  </a:lnTo>
                  <a:lnTo>
                    <a:pt x="457746" y="222123"/>
                  </a:lnTo>
                  <a:lnTo>
                    <a:pt x="530059" y="222123"/>
                  </a:lnTo>
                  <a:lnTo>
                    <a:pt x="530059" y="269494"/>
                  </a:lnTo>
                  <a:lnTo>
                    <a:pt x="353034" y="269494"/>
                  </a:lnTo>
                  <a:lnTo>
                    <a:pt x="439458" y="159512"/>
                  </a:lnTo>
                  <a:lnTo>
                    <a:pt x="448220" y="147960"/>
                  </a:lnTo>
                  <a:lnTo>
                    <a:pt x="469906" y="112164"/>
                  </a:lnTo>
                  <a:lnTo>
                    <a:pt x="474433" y="90805"/>
                  </a:lnTo>
                  <a:lnTo>
                    <a:pt x="473831" y="83782"/>
                  </a:lnTo>
                  <a:lnTo>
                    <a:pt x="440651" y="57023"/>
                  </a:lnTo>
                  <a:lnTo>
                    <a:pt x="432879" y="57783"/>
                  </a:lnTo>
                  <a:lnTo>
                    <a:pt x="408440" y="94751"/>
                  </a:lnTo>
                  <a:lnTo>
                    <a:pt x="407276" y="106680"/>
                  </a:lnTo>
                  <a:lnTo>
                    <a:pt x="351053" y="106680"/>
                  </a:lnTo>
                  <a:lnTo>
                    <a:pt x="357701" y="65817"/>
                  </a:lnTo>
                  <a:lnTo>
                    <a:pt x="392484" y="24358"/>
                  </a:lnTo>
                  <a:lnTo>
                    <a:pt x="426165" y="11733"/>
                  </a:lnTo>
                  <a:lnTo>
                    <a:pt x="445427" y="10160"/>
                  </a:lnTo>
                  <a:close/>
                </a:path>
                <a:path w="2136775" h="335280">
                  <a:moveTo>
                    <a:pt x="1865731" y="8509"/>
                  </a:moveTo>
                  <a:lnTo>
                    <a:pt x="1909292" y="8509"/>
                  </a:lnTo>
                  <a:lnTo>
                    <a:pt x="2015591" y="269494"/>
                  </a:lnTo>
                  <a:lnTo>
                    <a:pt x="1959076" y="269494"/>
                  </a:lnTo>
                  <a:lnTo>
                    <a:pt x="1938121" y="218186"/>
                  </a:lnTo>
                  <a:lnTo>
                    <a:pt x="1838045" y="218186"/>
                  </a:lnTo>
                  <a:lnTo>
                    <a:pt x="1817598" y="269494"/>
                  </a:lnTo>
                  <a:lnTo>
                    <a:pt x="1761337" y="269494"/>
                  </a:lnTo>
                  <a:lnTo>
                    <a:pt x="1865731" y="8509"/>
                  </a:lnTo>
                  <a:close/>
                </a:path>
                <a:path w="2136775" h="335280">
                  <a:moveTo>
                    <a:pt x="1585061" y="8509"/>
                  </a:moveTo>
                  <a:lnTo>
                    <a:pt x="1760575" y="8509"/>
                  </a:lnTo>
                  <a:lnTo>
                    <a:pt x="1760575" y="64008"/>
                  </a:lnTo>
                  <a:lnTo>
                    <a:pt x="1700758" y="64008"/>
                  </a:lnTo>
                  <a:lnTo>
                    <a:pt x="1700758" y="269494"/>
                  </a:lnTo>
                  <a:lnTo>
                    <a:pt x="1644497" y="269494"/>
                  </a:lnTo>
                  <a:lnTo>
                    <a:pt x="1644497" y="64008"/>
                  </a:lnTo>
                  <a:lnTo>
                    <a:pt x="1585061" y="64008"/>
                  </a:lnTo>
                  <a:lnTo>
                    <a:pt x="1585061" y="8509"/>
                  </a:lnTo>
                  <a:close/>
                </a:path>
                <a:path w="2136775" h="335280">
                  <a:moveTo>
                    <a:pt x="1402181" y="8509"/>
                  </a:moveTo>
                  <a:lnTo>
                    <a:pt x="1548993" y="8509"/>
                  </a:lnTo>
                  <a:lnTo>
                    <a:pt x="1548993" y="59055"/>
                  </a:lnTo>
                  <a:lnTo>
                    <a:pt x="1458061" y="59055"/>
                  </a:lnTo>
                  <a:lnTo>
                    <a:pt x="1458061" y="112268"/>
                  </a:lnTo>
                  <a:lnTo>
                    <a:pt x="1548993" y="112268"/>
                  </a:lnTo>
                  <a:lnTo>
                    <a:pt x="1548993" y="163195"/>
                  </a:lnTo>
                  <a:lnTo>
                    <a:pt x="1458442" y="163195"/>
                  </a:lnTo>
                  <a:lnTo>
                    <a:pt x="1458442" y="269494"/>
                  </a:lnTo>
                  <a:lnTo>
                    <a:pt x="1402181" y="269494"/>
                  </a:lnTo>
                  <a:lnTo>
                    <a:pt x="1402181" y="8509"/>
                  </a:lnTo>
                  <a:close/>
                </a:path>
                <a:path w="2136775" h="335280">
                  <a:moveTo>
                    <a:pt x="1287754" y="8509"/>
                  </a:moveTo>
                  <a:lnTo>
                    <a:pt x="1344015" y="8509"/>
                  </a:lnTo>
                  <a:lnTo>
                    <a:pt x="1344015" y="269494"/>
                  </a:lnTo>
                  <a:lnTo>
                    <a:pt x="1287754" y="269494"/>
                  </a:lnTo>
                  <a:lnTo>
                    <a:pt x="1287754" y="8509"/>
                  </a:lnTo>
                  <a:close/>
                </a:path>
                <a:path w="2136775" h="335280">
                  <a:moveTo>
                    <a:pt x="1001242" y="8509"/>
                  </a:moveTo>
                  <a:lnTo>
                    <a:pt x="1056868" y="8509"/>
                  </a:lnTo>
                  <a:lnTo>
                    <a:pt x="1176502" y="176275"/>
                  </a:lnTo>
                  <a:lnTo>
                    <a:pt x="1176502" y="8509"/>
                  </a:lnTo>
                  <a:lnTo>
                    <a:pt x="1231493" y="8509"/>
                  </a:lnTo>
                  <a:lnTo>
                    <a:pt x="1231493" y="269494"/>
                  </a:lnTo>
                  <a:lnTo>
                    <a:pt x="1176756" y="269494"/>
                  </a:lnTo>
                  <a:lnTo>
                    <a:pt x="1057503" y="100584"/>
                  </a:lnTo>
                  <a:lnTo>
                    <a:pt x="1057503" y="269494"/>
                  </a:lnTo>
                  <a:lnTo>
                    <a:pt x="1001242" y="269494"/>
                  </a:lnTo>
                  <a:lnTo>
                    <a:pt x="1001242" y="8509"/>
                  </a:lnTo>
                  <a:close/>
                </a:path>
                <a:path w="2136775" h="335280">
                  <a:moveTo>
                    <a:pt x="889990" y="8509"/>
                  </a:moveTo>
                  <a:lnTo>
                    <a:pt x="946251" y="8509"/>
                  </a:lnTo>
                  <a:lnTo>
                    <a:pt x="946251" y="269494"/>
                  </a:lnTo>
                  <a:lnTo>
                    <a:pt x="889990" y="269494"/>
                  </a:lnTo>
                  <a:lnTo>
                    <a:pt x="889990" y="8509"/>
                  </a:lnTo>
                  <a:close/>
                </a:path>
                <a:path w="2136775" h="335280">
                  <a:moveTo>
                    <a:pt x="766800" y="4953"/>
                  </a:moveTo>
                  <a:lnTo>
                    <a:pt x="787636" y="6665"/>
                  </a:lnTo>
                  <a:lnTo>
                    <a:pt x="806710" y="11795"/>
                  </a:lnTo>
                  <a:lnTo>
                    <a:pt x="824022" y="20329"/>
                  </a:lnTo>
                  <a:lnTo>
                    <a:pt x="839571" y="32258"/>
                  </a:lnTo>
                  <a:lnTo>
                    <a:pt x="804646" y="70485"/>
                  </a:lnTo>
                  <a:lnTo>
                    <a:pt x="791791" y="63390"/>
                  </a:lnTo>
                  <a:lnTo>
                    <a:pt x="780865" y="58308"/>
                  </a:lnTo>
                  <a:lnTo>
                    <a:pt x="771892" y="55250"/>
                  </a:lnTo>
                  <a:lnTo>
                    <a:pt x="764895" y="54229"/>
                  </a:lnTo>
                  <a:lnTo>
                    <a:pt x="758672" y="54229"/>
                  </a:lnTo>
                  <a:lnTo>
                    <a:pt x="753338" y="56642"/>
                  </a:lnTo>
                  <a:lnTo>
                    <a:pt x="748766" y="61341"/>
                  </a:lnTo>
                  <a:lnTo>
                    <a:pt x="744321" y="66040"/>
                  </a:lnTo>
                  <a:lnTo>
                    <a:pt x="742035" y="71628"/>
                  </a:lnTo>
                  <a:lnTo>
                    <a:pt x="742035" y="78105"/>
                  </a:lnTo>
                  <a:lnTo>
                    <a:pt x="776960" y="111506"/>
                  </a:lnTo>
                  <a:lnTo>
                    <a:pt x="789031" y="116814"/>
                  </a:lnTo>
                  <a:lnTo>
                    <a:pt x="799518" y="121872"/>
                  </a:lnTo>
                  <a:lnTo>
                    <a:pt x="833001" y="148371"/>
                  </a:lnTo>
                  <a:lnTo>
                    <a:pt x="846556" y="189737"/>
                  </a:lnTo>
                  <a:lnTo>
                    <a:pt x="844863" y="205974"/>
                  </a:lnTo>
                  <a:lnTo>
                    <a:pt x="819378" y="248158"/>
                  </a:lnTo>
                  <a:lnTo>
                    <a:pt x="773229" y="271482"/>
                  </a:lnTo>
                  <a:lnTo>
                    <a:pt x="755370" y="273050"/>
                  </a:lnTo>
                  <a:lnTo>
                    <a:pt x="735152" y="270666"/>
                  </a:lnTo>
                  <a:lnTo>
                    <a:pt x="715068" y="263509"/>
                  </a:lnTo>
                  <a:lnTo>
                    <a:pt x="695111" y="251565"/>
                  </a:lnTo>
                  <a:lnTo>
                    <a:pt x="675271" y="234823"/>
                  </a:lnTo>
                  <a:lnTo>
                    <a:pt x="712190" y="191770"/>
                  </a:lnTo>
                  <a:lnTo>
                    <a:pt x="724454" y="202957"/>
                  </a:lnTo>
                  <a:lnTo>
                    <a:pt x="736288" y="210978"/>
                  </a:lnTo>
                  <a:lnTo>
                    <a:pt x="747695" y="215808"/>
                  </a:lnTo>
                  <a:lnTo>
                    <a:pt x="758672" y="217424"/>
                  </a:lnTo>
                  <a:lnTo>
                    <a:pt x="765530" y="217424"/>
                  </a:lnTo>
                  <a:lnTo>
                    <a:pt x="772007" y="214375"/>
                  </a:lnTo>
                  <a:lnTo>
                    <a:pt x="778230" y="208407"/>
                  </a:lnTo>
                  <a:lnTo>
                    <a:pt x="784453" y="202311"/>
                  </a:lnTo>
                  <a:lnTo>
                    <a:pt x="787501" y="196087"/>
                  </a:lnTo>
                  <a:lnTo>
                    <a:pt x="787501" y="189484"/>
                  </a:lnTo>
                  <a:lnTo>
                    <a:pt x="744448" y="153416"/>
                  </a:lnTo>
                  <a:lnTo>
                    <a:pt x="732988" y="149010"/>
                  </a:lnTo>
                  <a:lnTo>
                    <a:pt x="723350" y="144748"/>
                  </a:lnTo>
                  <a:lnTo>
                    <a:pt x="692061" y="113792"/>
                  </a:lnTo>
                  <a:lnTo>
                    <a:pt x="684999" y="83058"/>
                  </a:lnTo>
                  <a:lnTo>
                    <a:pt x="686415" y="66514"/>
                  </a:lnTo>
                  <a:lnTo>
                    <a:pt x="707618" y="26670"/>
                  </a:lnTo>
                  <a:lnTo>
                    <a:pt x="749445" y="6310"/>
                  </a:lnTo>
                  <a:lnTo>
                    <a:pt x="766800" y="4953"/>
                  </a:lnTo>
                  <a:close/>
                </a:path>
                <a:path w="2136775" h="335280">
                  <a:moveTo>
                    <a:pt x="2079218" y="0"/>
                  </a:moveTo>
                  <a:lnTo>
                    <a:pt x="2105364" y="38544"/>
                  </a:lnTo>
                  <a:lnTo>
                    <a:pt x="2123033" y="80518"/>
                  </a:lnTo>
                  <a:lnTo>
                    <a:pt x="2133209" y="124031"/>
                  </a:lnTo>
                  <a:lnTo>
                    <a:pt x="2136622" y="166878"/>
                  </a:lnTo>
                  <a:lnTo>
                    <a:pt x="2133076" y="213975"/>
                  </a:lnTo>
                  <a:lnTo>
                    <a:pt x="2122446" y="257714"/>
                  </a:lnTo>
                  <a:lnTo>
                    <a:pt x="2104743" y="298072"/>
                  </a:lnTo>
                  <a:lnTo>
                    <a:pt x="2079980" y="335025"/>
                  </a:lnTo>
                  <a:lnTo>
                    <a:pt x="2050008" y="310134"/>
                  </a:lnTo>
                  <a:lnTo>
                    <a:pt x="2070771" y="277915"/>
                  </a:lnTo>
                  <a:lnTo>
                    <a:pt x="2085616" y="243363"/>
                  </a:lnTo>
                  <a:lnTo>
                    <a:pt x="2094532" y="206478"/>
                  </a:lnTo>
                  <a:lnTo>
                    <a:pt x="2097506" y="167259"/>
                  </a:lnTo>
                  <a:lnTo>
                    <a:pt x="2094532" y="128184"/>
                  </a:lnTo>
                  <a:lnTo>
                    <a:pt x="2085616" y="91360"/>
                  </a:lnTo>
                  <a:lnTo>
                    <a:pt x="2070771" y="56798"/>
                  </a:lnTo>
                  <a:lnTo>
                    <a:pt x="2050008" y="24511"/>
                  </a:lnTo>
                  <a:lnTo>
                    <a:pt x="2079218" y="0"/>
                  </a:lnTo>
                  <a:close/>
                </a:path>
                <a:path w="2136775" h="335280">
                  <a:moveTo>
                    <a:pt x="57810" y="0"/>
                  </a:moveTo>
                  <a:lnTo>
                    <a:pt x="86626" y="24511"/>
                  </a:lnTo>
                  <a:lnTo>
                    <a:pt x="85559" y="26162"/>
                  </a:lnTo>
                  <a:lnTo>
                    <a:pt x="83908" y="28575"/>
                  </a:lnTo>
                  <a:lnTo>
                    <a:pt x="81661" y="31750"/>
                  </a:lnTo>
                  <a:lnTo>
                    <a:pt x="63142" y="62632"/>
                  </a:lnTo>
                  <a:lnTo>
                    <a:pt x="49914" y="95456"/>
                  </a:lnTo>
                  <a:lnTo>
                    <a:pt x="41977" y="130208"/>
                  </a:lnTo>
                  <a:lnTo>
                    <a:pt x="39331" y="166878"/>
                  </a:lnTo>
                  <a:lnTo>
                    <a:pt x="39946" y="185856"/>
                  </a:lnTo>
                  <a:lnTo>
                    <a:pt x="49174" y="238506"/>
                  </a:lnTo>
                  <a:lnTo>
                    <a:pt x="73927" y="291226"/>
                  </a:lnTo>
                  <a:lnTo>
                    <a:pt x="86626" y="310134"/>
                  </a:lnTo>
                  <a:lnTo>
                    <a:pt x="57810" y="335025"/>
                  </a:lnTo>
                  <a:lnTo>
                    <a:pt x="31711" y="296910"/>
                  </a:lnTo>
                  <a:lnTo>
                    <a:pt x="13804" y="254508"/>
                  </a:lnTo>
                  <a:lnTo>
                    <a:pt x="3449" y="209978"/>
                  </a:lnTo>
                  <a:lnTo>
                    <a:pt x="0" y="165354"/>
                  </a:lnTo>
                  <a:lnTo>
                    <a:pt x="857" y="144162"/>
                  </a:lnTo>
                  <a:lnTo>
                    <a:pt x="7709" y="101542"/>
                  </a:lnTo>
                  <a:lnTo>
                    <a:pt x="21604" y="58989"/>
                  </a:lnTo>
                  <a:lnTo>
                    <a:pt x="43658" y="18932"/>
                  </a:lnTo>
                  <a:lnTo>
                    <a:pt x="57810" y="0"/>
                  </a:lnTo>
                  <a:close/>
                </a:path>
              </a:pathLst>
            </a:custGeom>
            <a:ln w="13716">
              <a:solidFill>
                <a:srgbClr val="384F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Unvan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Metin Yer Tutucusu 16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83099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5400" dirty="0" smtClean="0">
                <a:solidFill>
                  <a:schemeClr val="bg1"/>
                </a:solidFill>
              </a:rPr>
              <a:t>SİNEMA TARİHİ</a:t>
            </a:r>
            <a:endParaRPr lang="tr-T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186</Words>
  <Application>Microsoft Office PowerPoint</Application>
  <PresentationFormat>Ekran Gösterisi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TeX Gyre Bonum</vt:lpstr>
      <vt:lpstr>Wingdings</vt:lpstr>
      <vt:lpstr>Office Theme</vt:lpstr>
      <vt:lpstr>PowerPoint Sunusu</vt:lpstr>
      <vt:lpstr>PowerPoint Sunusu</vt:lpstr>
      <vt:lpstr>TEMEL MESLEK DERSLERİMİZ (9.SINIF)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RADYO-TV  ALANINI         TANIYALIM</dc:title>
  <dc:creator>ETKullanici</dc:creator>
  <cp:lastModifiedBy>ronaldinho424</cp:lastModifiedBy>
  <cp:revision>4</cp:revision>
  <dcterms:created xsi:type="dcterms:W3CDTF">2021-12-08T10:54:58Z</dcterms:created>
  <dcterms:modified xsi:type="dcterms:W3CDTF">2021-12-08T11:27:39Z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2021-12-08T00:00:00Z</vt:filetime>
  </property>
</Properties>
</file>